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5"/>
  </p:notesMasterIdLst>
  <p:sldIdLst>
    <p:sldId id="268" r:id="rId2"/>
    <p:sldId id="303" r:id="rId3"/>
    <p:sldId id="1472" r:id="rId4"/>
    <p:sldId id="1512" r:id="rId5"/>
    <p:sldId id="1515" r:id="rId6"/>
    <p:sldId id="1513" r:id="rId7"/>
    <p:sldId id="1544" r:id="rId8"/>
    <p:sldId id="1480" r:id="rId9"/>
    <p:sldId id="1546" r:id="rId10"/>
    <p:sldId id="1518" r:id="rId11"/>
    <p:sldId id="1525" r:id="rId12"/>
    <p:sldId id="1527" r:id="rId13"/>
    <p:sldId id="1526" r:id="rId14"/>
    <p:sldId id="1522" r:id="rId15"/>
    <p:sldId id="1524" r:id="rId16"/>
    <p:sldId id="1523" r:id="rId17"/>
    <p:sldId id="1520" r:id="rId18"/>
    <p:sldId id="1519" r:id="rId19"/>
    <p:sldId id="1521" r:id="rId20"/>
    <p:sldId id="1528" r:id="rId21"/>
    <p:sldId id="1529" r:id="rId22"/>
    <p:sldId id="1530" r:id="rId23"/>
    <p:sldId id="1531" r:id="rId24"/>
    <p:sldId id="1534" r:id="rId25"/>
    <p:sldId id="1532" r:id="rId26"/>
    <p:sldId id="1536" r:id="rId27"/>
    <p:sldId id="1542" r:id="rId28"/>
    <p:sldId id="1535" r:id="rId29"/>
    <p:sldId id="1538" r:id="rId30"/>
    <p:sldId id="1539" r:id="rId31"/>
    <p:sldId id="1540" r:id="rId32"/>
    <p:sldId id="1543" r:id="rId33"/>
    <p:sldId id="1545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iiSHJ3XJ4MW2M590OQDNRXdaDwB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46E69D0-3D4B-0C0A-C464-E44CB181AADE}" name="조 준영" initials="조준" userId="S::wa299@ajou.ac.kr::8a4e2b9a-5657-4689-862d-34e9597795c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48"/>
    <a:srgbClr val="FFFFFF"/>
    <a:srgbClr val="F000DF"/>
    <a:srgbClr val="FF002A"/>
    <a:srgbClr val="FFFB00"/>
    <a:srgbClr val="9000FF"/>
    <a:srgbClr val="FF0068"/>
    <a:srgbClr val="FF3B3B"/>
    <a:srgbClr val="A8A400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30A812-09BE-48DB-88B4-CFD08FEF0C13}" v="819" dt="2023-08-02T05:19:00.4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2814" autoAdjust="0"/>
  </p:normalViewPr>
  <p:slideViewPr>
    <p:cSldViewPr snapToGrid="0">
      <p:cViewPr>
        <p:scale>
          <a:sx n="66" d="100"/>
          <a:sy n="66" d="100"/>
        </p:scale>
        <p:origin x="2502" y="9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5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 준영" userId="ca2aeba951d90199" providerId="LiveId" clId="{C65F767F-2A66-47C8-821B-FA4921A3E683}"/>
    <pc:docChg chg="undo custSel addSld delSld modSld sldOrd">
      <pc:chgData name="조 준영" userId="ca2aeba951d90199" providerId="LiveId" clId="{C65F767F-2A66-47C8-821B-FA4921A3E683}" dt="2023-07-19T05:30:44.292" v="10035" actId="20577"/>
      <pc:docMkLst>
        <pc:docMk/>
      </pc:docMkLst>
      <pc:sldChg chg="modSp mod">
        <pc:chgData name="조 준영" userId="ca2aeba951d90199" providerId="LiveId" clId="{C65F767F-2A66-47C8-821B-FA4921A3E683}" dt="2023-07-18T07:50:47.954" v="392" actId="20577"/>
        <pc:sldMkLst>
          <pc:docMk/>
          <pc:sldMk cId="2527432823" sldId="268"/>
        </pc:sldMkLst>
        <pc:spChg chg="mod">
          <ac:chgData name="조 준영" userId="ca2aeba951d90199" providerId="LiveId" clId="{C65F767F-2A66-47C8-821B-FA4921A3E683}" dt="2023-07-18T07:50:45.673" v="390" actId="20577"/>
          <ac:spMkLst>
            <pc:docMk/>
            <pc:sldMk cId="2527432823" sldId="268"/>
            <ac:spMk id="38" creationId="{00000000-0000-0000-0000-000000000000}"/>
          </ac:spMkLst>
        </pc:spChg>
        <pc:spChg chg="mod">
          <ac:chgData name="조 준영" userId="ca2aeba951d90199" providerId="LiveId" clId="{C65F767F-2A66-47C8-821B-FA4921A3E683}" dt="2023-07-18T07:50:47.954" v="392" actId="20577"/>
          <ac:spMkLst>
            <pc:docMk/>
            <pc:sldMk cId="2527432823" sldId="268"/>
            <ac:spMk id="39" creationId="{00000000-0000-0000-0000-000000000000}"/>
          </ac:spMkLst>
        </pc:spChg>
      </pc:sldChg>
      <pc:sldChg chg="addSp modSp add mod">
        <pc:chgData name="조 준영" userId="ca2aeba951d90199" providerId="LiveId" clId="{C65F767F-2A66-47C8-821B-FA4921A3E683}" dt="2023-07-19T05:05:56.890" v="8662" actId="571"/>
        <pc:sldMkLst>
          <pc:docMk/>
          <pc:sldMk cId="33027959" sldId="303"/>
        </pc:sldMkLst>
        <pc:spChg chg="add mod">
          <ac:chgData name="조 준영" userId="ca2aeba951d90199" providerId="LiveId" clId="{C65F767F-2A66-47C8-821B-FA4921A3E683}" dt="2023-07-19T05:05:56.890" v="8662" actId="571"/>
          <ac:spMkLst>
            <pc:docMk/>
            <pc:sldMk cId="33027959" sldId="303"/>
            <ac:spMk id="4" creationId="{E00A8EE1-7542-0B49-2058-7D852645CB1D}"/>
          </ac:spMkLst>
        </pc:spChg>
        <pc:spChg chg="mod">
          <ac:chgData name="조 준영" userId="ca2aeba951d90199" providerId="LiveId" clId="{C65F767F-2A66-47C8-821B-FA4921A3E683}" dt="2023-07-19T05:05:56.890" v="8662" actId="571"/>
          <ac:spMkLst>
            <pc:docMk/>
            <pc:sldMk cId="33027959" sldId="303"/>
            <ac:spMk id="10" creationId="{5353CB12-5D2B-A066-C670-C9FFB3B03005}"/>
          </ac:spMkLst>
        </pc:spChg>
        <pc:spChg chg="mod">
          <ac:chgData name="조 준영" userId="ca2aeba951d90199" providerId="LiveId" clId="{C65F767F-2A66-47C8-821B-FA4921A3E683}" dt="2023-07-19T05:05:56.890" v="8662" actId="571"/>
          <ac:spMkLst>
            <pc:docMk/>
            <pc:sldMk cId="33027959" sldId="303"/>
            <ac:spMk id="18" creationId="{C1BFE11A-6559-B9B0-F1D2-7923BD44C3F5}"/>
          </ac:spMkLst>
        </pc:spChg>
        <pc:spChg chg="mod">
          <ac:chgData name="조 준영" userId="ca2aeba951d90199" providerId="LiveId" clId="{C65F767F-2A66-47C8-821B-FA4921A3E683}" dt="2023-07-19T05:05:56.890" v="8662" actId="571"/>
          <ac:spMkLst>
            <pc:docMk/>
            <pc:sldMk cId="33027959" sldId="303"/>
            <ac:spMk id="39" creationId="{EFFC2653-1500-1CDE-C753-787D23506AE3}"/>
          </ac:spMkLst>
        </pc:spChg>
        <pc:spChg chg="mod">
          <ac:chgData name="조 준영" userId="ca2aeba951d90199" providerId="LiveId" clId="{C65F767F-2A66-47C8-821B-FA4921A3E683}" dt="2023-07-19T05:05:56.890" v="8662" actId="571"/>
          <ac:spMkLst>
            <pc:docMk/>
            <pc:sldMk cId="33027959" sldId="303"/>
            <ac:spMk id="40" creationId="{6668B8AE-0833-6F85-F348-BE96166E0281}"/>
          </ac:spMkLst>
        </pc:spChg>
        <pc:spChg chg="mod">
          <ac:chgData name="조 준영" userId="ca2aeba951d90199" providerId="LiveId" clId="{C65F767F-2A66-47C8-821B-FA4921A3E683}" dt="2023-07-19T05:05:56.890" v="8662" actId="571"/>
          <ac:spMkLst>
            <pc:docMk/>
            <pc:sldMk cId="33027959" sldId="303"/>
            <ac:spMk id="41" creationId="{5FA3F72F-BC30-1449-5228-B2AE7B54BCD1}"/>
          </ac:spMkLst>
        </pc:spChg>
        <pc:spChg chg="mod">
          <ac:chgData name="조 준영" userId="ca2aeba951d90199" providerId="LiveId" clId="{C65F767F-2A66-47C8-821B-FA4921A3E683}" dt="2023-07-19T05:05:56.890" v="8662" actId="571"/>
          <ac:spMkLst>
            <pc:docMk/>
            <pc:sldMk cId="33027959" sldId="303"/>
            <ac:spMk id="42" creationId="{3536FFEB-A534-53B7-00F0-EFFA4FD3C873}"/>
          </ac:spMkLst>
        </pc:spChg>
        <pc:spChg chg="mod">
          <ac:chgData name="조 준영" userId="ca2aeba951d90199" providerId="LiveId" clId="{C65F767F-2A66-47C8-821B-FA4921A3E683}" dt="2023-07-19T05:05:56.890" v="8662" actId="571"/>
          <ac:spMkLst>
            <pc:docMk/>
            <pc:sldMk cId="33027959" sldId="303"/>
            <ac:spMk id="43" creationId="{2BA44AE8-ED44-545E-562F-FF04F59785DC}"/>
          </ac:spMkLst>
        </pc:spChg>
        <pc:spChg chg="mod">
          <ac:chgData name="조 준영" userId="ca2aeba951d90199" providerId="LiveId" clId="{C65F767F-2A66-47C8-821B-FA4921A3E683}" dt="2023-07-19T05:05:56.890" v="8662" actId="571"/>
          <ac:spMkLst>
            <pc:docMk/>
            <pc:sldMk cId="33027959" sldId="303"/>
            <ac:spMk id="44" creationId="{E9560D91-0B3C-A4A0-DDD0-7FEDE821840D}"/>
          </ac:spMkLst>
        </pc:spChg>
        <pc:grpChg chg="mod">
          <ac:chgData name="조 준영" userId="ca2aeba951d90199" providerId="LiveId" clId="{C65F767F-2A66-47C8-821B-FA4921A3E683}" dt="2023-07-19T05:05:56.890" v="8662" actId="571"/>
          <ac:grpSpMkLst>
            <pc:docMk/>
            <pc:sldMk cId="33027959" sldId="303"/>
            <ac:grpSpMk id="3" creationId="{6D849767-B58F-5F0E-BE14-DA9C09C3DBF0}"/>
          </ac:grpSpMkLst>
        </pc:grpChg>
        <pc:grpChg chg="mod">
          <ac:chgData name="조 준영" userId="ca2aeba951d90199" providerId="LiveId" clId="{C65F767F-2A66-47C8-821B-FA4921A3E683}" dt="2023-07-19T05:05:56.890" v="8662" actId="571"/>
          <ac:grpSpMkLst>
            <pc:docMk/>
            <pc:sldMk cId="33027959" sldId="303"/>
            <ac:grpSpMk id="54" creationId="{78A9FA6E-78DD-679B-DBD5-A091925898F6}"/>
          </ac:grpSpMkLst>
        </pc:grpChg>
        <pc:grpChg chg="mod">
          <ac:chgData name="조 준영" userId="ca2aeba951d90199" providerId="LiveId" clId="{C65F767F-2A66-47C8-821B-FA4921A3E683}" dt="2023-07-19T05:05:56.890" v="8662" actId="571"/>
          <ac:grpSpMkLst>
            <pc:docMk/>
            <pc:sldMk cId="33027959" sldId="303"/>
            <ac:grpSpMk id="55" creationId="{5D1C6A2A-5881-9C59-07FF-E7DB915666AD}"/>
          </ac:grpSpMkLst>
        </pc:grpChg>
        <pc:grpChg chg="mod">
          <ac:chgData name="조 준영" userId="ca2aeba951d90199" providerId="LiveId" clId="{C65F767F-2A66-47C8-821B-FA4921A3E683}" dt="2023-07-19T05:05:56.890" v="8662" actId="571"/>
          <ac:grpSpMkLst>
            <pc:docMk/>
            <pc:sldMk cId="33027959" sldId="303"/>
            <ac:grpSpMk id="56" creationId="{F2075A1B-A342-71A7-34DC-7D9D871BBCA1}"/>
          </ac:grpSpMkLst>
        </pc:grpChg>
      </pc:sldChg>
      <pc:sldChg chg="modSp add mod">
        <pc:chgData name="조 준영" userId="ca2aeba951d90199" providerId="LiveId" clId="{C65F767F-2A66-47C8-821B-FA4921A3E683}" dt="2023-07-18T07:51:06.860" v="464"/>
        <pc:sldMkLst>
          <pc:docMk/>
          <pc:sldMk cId="397505880" sldId="1472"/>
        </pc:sldMkLst>
        <pc:spChg chg="mod">
          <ac:chgData name="조 준영" userId="ca2aeba951d90199" providerId="LiveId" clId="{C65F767F-2A66-47C8-821B-FA4921A3E683}" dt="2023-07-18T07:51:06.860" v="464"/>
          <ac:spMkLst>
            <pc:docMk/>
            <pc:sldMk cId="397505880" sldId="1472"/>
            <ac:spMk id="38" creationId="{00000000-0000-0000-0000-000000000000}"/>
          </ac:spMkLst>
        </pc:spChg>
      </pc:sldChg>
      <pc:sldChg chg="modSp add mod">
        <pc:chgData name="조 준영" userId="ca2aeba951d90199" providerId="LiveId" clId="{C65F767F-2A66-47C8-821B-FA4921A3E683}" dt="2023-07-19T05:06:10.102" v="8693" actId="6549"/>
        <pc:sldMkLst>
          <pc:docMk/>
          <pc:sldMk cId="11664771" sldId="1473"/>
        </pc:sldMkLst>
        <pc:spChg chg="mod">
          <ac:chgData name="조 준영" userId="ca2aeba951d90199" providerId="LiveId" clId="{C65F767F-2A66-47C8-821B-FA4921A3E683}" dt="2023-07-19T05:06:10.102" v="8693" actId="6549"/>
          <ac:spMkLst>
            <pc:docMk/>
            <pc:sldMk cId="11664771" sldId="1473"/>
            <ac:spMk id="38" creationId="{00000000-0000-0000-0000-000000000000}"/>
          </ac:spMkLst>
        </pc:spChg>
      </pc:sldChg>
      <pc:sldChg chg="addSp delSp modSp add mod">
        <pc:chgData name="조 준영" userId="ca2aeba951d90199" providerId="LiveId" clId="{C65F767F-2A66-47C8-821B-FA4921A3E683}" dt="2023-07-19T05:10:11.119" v="8873" actId="20577"/>
        <pc:sldMkLst>
          <pc:docMk/>
          <pc:sldMk cId="3196183907" sldId="1474"/>
        </pc:sldMkLst>
        <pc:spChg chg="mod">
          <ac:chgData name="조 준영" userId="ca2aeba951d90199" providerId="LiveId" clId="{C65F767F-2A66-47C8-821B-FA4921A3E683}" dt="2023-07-19T04:01:54.700" v="5618"/>
          <ac:spMkLst>
            <pc:docMk/>
            <pc:sldMk cId="3196183907" sldId="1474"/>
            <ac:spMk id="2" creationId="{82A353CE-3830-426E-8E43-E8484A68E5BE}"/>
          </ac:spMkLst>
        </pc:spChg>
        <pc:spChg chg="mod">
          <ac:chgData name="조 준영" userId="ca2aeba951d90199" providerId="LiveId" clId="{C65F767F-2A66-47C8-821B-FA4921A3E683}" dt="2023-07-19T05:10:11.119" v="8873" actId="20577"/>
          <ac:spMkLst>
            <pc:docMk/>
            <pc:sldMk cId="3196183907" sldId="1474"/>
            <ac:spMk id="3" creationId="{9410A33C-F46D-E953-3CD1-2553BBD50664}"/>
          </ac:spMkLst>
        </pc:spChg>
        <pc:spChg chg="add del mod">
          <ac:chgData name="조 준영" userId="ca2aeba951d90199" providerId="LiveId" clId="{C65F767F-2A66-47C8-821B-FA4921A3E683}" dt="2023-07-19T03:57:26.262" v="5151" actId="478"/>
          <ac:spMkLst>
            <pc:docMk/>
            <pc:sldMk cId="3196183907" sldId="1474"/>
            <ac:spMk id="4" creationId="{DC81A917-37BE-C2BD-19C3-E1F48D60637F}"/>
          </ac:spMkLst>
        </pc:spChg>
        <pc:picChg chg="add del mod">
          <ac:chgData name="조 준영" userId="ca2aeba951d90199" providerId="LiveId" clId="{C65F767F-2A66-47C8-821B-FA4921A3E683}" dt="2023-07-19T03:57:39.137" v="5153" actId="478"/>
          <ac:picMkLst>
            <pc:docMk/>
            <pc:sldMk cId="3196183907" sldId="1474"/>
            <ac:picMk id="6" creationId="{95D49FD1-3C42-0B14-76E3-67F7540171D2}"/>
          </ac:picMkLst>
        </pc:picChg>
      </pc:sldChg>
      <pc:sldChg chg="modSp add mod">
        <pc:chgData name="조 준영" userId="ca2aeba951d90199" providerId="LiveId" clId="{C65F767F-2A66-47C8-821B-FA4921A3E683}" dt="2023-07-10T02:24:21.046" v="300"/>
        <pc:sldMkLst>
          <pc:docMk/>
          <pc:sldMk cId="2236637374" sldId="1477"/>
        </pc:sldMkLst>
        <pc:spChg chg="mod">
          <ac:chgData name="조 준영" userId="ca2aeba951d90199" providerId="LiveId" clId="{C65F767F-2A66-47C8-821B-FA4921A3E683}" dt="2023-07-10T02:24:21.046" v="300"/>
          <ac:spMkLst>
            <pc:docMk/>
            <pc:sldMk cId="2236637374" sldId="1477"/>
            <ac:spMk id="21" creationId="{168B18CF-BC6C-E77B-D2DB-6E69D8021075}"/>
          </ac:spMkLst>
        </pc:spChg>
      </pc:sldChg>
      <pc:sldChg chg="del">
        <pc:chgData name="조 준영" userId="ca2aeba951d90199" providerId="LiveId" clId="{C65F767F-2A66-47C8-821B-FA4921A3E683}" dt="2023-07-19T05:02:09.635" v="8432" actId="47"/>
        <pc:sldMkLst>
          <pc:docMk/>
          <pc:sldMk cId="1012545504" sldId="1478"/>
        </pc:sldMkLst>
      </pc:sldChg>
      <pc:sldChg chg="del">
        <pc:chgData name="조 준영" userId="ca2aeba951d90199" providerId="LiveId" clId="{C65F767F-2A66-47C8-821B-FA4921A3E683}" dt="2023-07-10T02:22:12.256" v="265" actId="47"/>
        <pc:sldMkLst>
          <pc:docMk/>
          <pc:sldMk cId="3691826360" sldId="1480"/>
        </pc:sldMkLst>
      </pc:sldChg>
      <pc:sldChg chg="del">
        <pc:chgData name="조 준영" userId="ca2aeba951d90199" providerId="LiveId" clId="{C65F767F-2A66-47C8-821B-FA4921A3E683}" dt="2023-07-10T02:22:12.528" v="266" actId="47"/>
        <pc:sldMkLst>
          <pc:docMk/>
          <pc:sldMk cId="4091418275" sldId="1487"/>
        </pc:sldMkLst>
      </pc:sldChg>
      <pc:sldChg chg="del">
        <pc:chgData name="조 준영" userId="ca2aeba951d90199" providerId="LiveId" clId="{C65F767F-2A66-47C8-821B-FA4921A3E683}" dt="2023-07-10T02:22:12.762" v="267" actId="47"/>
        <pc:sldMkLst>
          <pc:docMk/>
          <pc:sldMk cId="384611057" sldId="1488"/>
        </pc:sldMkLst>
      </pc:sldChg>
      <pc:sldChg chg="del">
        <pc:chgData name="조 준영" userId="ca2aeba951d90199" providerId="LiveId" clId="{C65F767F-2A66-47C8-821B-FA4921A3E683}" dt="2023-07-10T02:22:13.051" v="268" actId="47"/>
        <pc:sldMkLst>
          <pc:docMk/>
          <pc:sldMk cId="1635201064" sldId="1489"/>
        </pc:sldMkLst>
      </pc:sldChg>
      <pc:sldChg chg="del">
        <pc:chgData name="조 준영" userId="ca2aeba951d90199" providerId="LiveId" clId="{C65F767F-2A66-47C8-821B-FA4921A3E683}" dt="2023-07-10T02:22:13.614" v="270" actId="47"/>
        <pc:sldMkLst>
          <pc:docMk/>
          <pc:sldMk cId="1067088900" sldId="1491"/>
        </pc:sldMkLst>
      </pc:sldChg>
      <pc:sldChg chg="del">
        <pc:chgData name="조 준영" userId="ca2aeba951d90199" providerId="LiveId" clId="{C65F767F-2A66-47C8-821B-FA4921A3E683}" dt="2023-07-10T02:22:13.386" v="269" actId="47"/>
        <pc:sldMkLst>
          <pc:docMk/>
          <pc:sldMk cId="2234506373" sldId="1492"/>
        </pc:sldMkLst>
      </pc:sldChg>
      <pc:sldChg chg="del">
        <pc:chgData name="조 준영" userId="ca2aeba951d90199" providerId="LiveId" clId="{C65F767F-2A66-47C8-821B-FA4921A3E683}" dt="2023-07-10T02:22:14.254" v="273" actId="47"/>
        <pc:sldMkLst>
          <pc:docMk/>
          <pc:sldMk cId="3508705555" sldId="1493"/>
        </pc:sldMkLst>
      </pc:sldChg>
      <pc:sldChg chg="del">
        <pc:chgData name="조 준영" userId="ca2aeba951d90199" providerId="LiveId" clId="{C65F767F-2A66-47C8-821B-FA4921A3E683}" dt="2023-07-10T02:22:14.707" v="274" actId="47"/>
        <pc:sldMkLst>
          <pc:docMk/>
          <pc:sldMk cId="260001081" sldId="1494"/>
        </pc:sldMkLst>
      </pc:sldChg>
      <pc:sldChg chg="del">
        <pc:chgData name="조 준영" userId="ca2aeba951d90199" providerId="LiveId" clId="{C65F767F-2A66-47C8-821B-FA4921A3E683}" dt="2023-07-10T02:22:14.888" v="275" actId="47"/>
        <pc:sldMkLst>
          <pc:docMk/>
          <pc:sldMk cId="3500475656" sldId="1495"/>
        </pc:sldMkLst>
      </pc:sldChg>
      <pc:sldChg chg="del">
        <pc:chgData name="조 준영" userId="ca2aeba951d90199" providerId="LiveId" clId="{C65F767F-2A66-47C8-821B-FA4921A3E683}" dt="2023-07-10T02:22:15.145" v="276" actId="47"/>
        <pc:sldMkLst>
          <pc:docMk/>
          <pc:sldMk cId="178136965" sldId="1496"/>
        </pc:sldMkLst>
      </pc:sldChg>
      <pc:sldChg chg="del">
        <pc:chgData name="조 준영" userId="ca2aeba951d90199" providerId="LiveId" clId="{C65F767F-2A66-47C8-821B-FA4921A3E683}" dt="2023-07-10T02:22:15.626" v="278" actId="47"/>
        <pc:sldMkLst>
          <pc:docMk/>
          <pc:sldMk cId="1170615704" sldId="1498"/>
        </pc:sldMkLst>
      </pc:sldChg>
      <pc:sldChg chg="del">
        <pc:chgData name="조 준영" userId="ca2aeba951d90199" providerId="LiveId" clId="{C65F767F-2A66-47C8-821B-FA4921A3E683}" dt="2023-07-10T02:22:16.077" v="280" actId="47"/>
        <pc:sldMkLst>
          <pc:docMk/>
          <pc:sldMk cId="3088722667" sldId="1499"/>
        </pc:sldMkLst>
      </pc:sldChg>
      <pc:sldChg chg="del">
        <pc:chgData name="조 준영" userId="ca2aeba951d90199" providerId="LiveId" clId="{C65F767F-2A66-47C8-821B-FA4921A3E683}" dt="2023-07-10T02:22:13.815" v="271" actId="47"/>
        <pc:sldMkLst>
          <pc:docMk/>
          <pc:sldMk cId="3675867179" sldId="1502"/>
        </pc:sldMkLst>
      </pc:sldChg>
      <pc:sldChg chg="del">
        <pc:chgData name="조 준영" userId="ca2aeba951d90199" providerId="LiveId" clId="{C65F767F-2A66-47C8-821B-FA4921A3E683}" dt="2023-07-10T02:22:14.030" v="272" actId="47"/>
        <pc:sldMkLst>
          <pc:docMk/>
          <pc:sldMk cId="1004002595" sldId="1503"/>
        </pc:sldMkLst>
      </pc:sldChg>
      <pc:sldChg chg="del">
        <pc:chgData name="조 준영" userId="ca2aeba951d90199" providerId="LiveId" clId="{C65F767F-2A66-47C8-821B-FA4921A3E683}" dt="2023-07-18T07:55:24.111" v="683" actId="47"/>
        <pc:sldMkLst>
          <pc:docMk/>
          <pc:sldMk cId="1096762609" sldId="1504"/>
        </pc:sldMkLst>
      </pc:sldChg>
      <pc:sldChg chg="add del">
        <pc:chgData name="조 준영" userId="ca2aeba951d90199" providerId="LiveId" clId="{C65F767F-2A66-47C8-821B-FA4921A3E683}" dt="2023-07-10T02:26:52.702" v="353" actId="47"/>
        <pc:sldMkLst>
          <pc:docMk/>
          <pc:sldMk cId="723609359" sldId="1505"/>
        </pc:sldMkLst>
      </pc:sldChg>
      <pc:sldChg chg="addSp delSp modSp del mod ord">
        <pc:chgData name="조 준영" userId="ca2aeba951d90199" providerId="LiveId" clId="{C65F767F-2A66-47C8-821B-FA4921A3E683}" dt="2023-07-19T04:08:39.435" v="6116" actId="47"/>
        <pc:sldMkLst>
          <pc:docMk/>
          <pc:sldMk cId="3273636422" sldId="1505"/>
        </pc:sldMkLst>
        <pc:spChg chg="mod">
          <ac:chgData name="조 준영" userId="ca2aeba951d90199" providerId="LiveId" clId="{C65F767F-2A66-47C8-821B-FA4921A3E683}" dt="2023-07-18T07:52:35.667" v="567"/>
          <ac:spMkLst>
            <pc:docMk/>
            <pc:sldMk cId="3273636422" sldId="1505"/>
            <ac:spMk id="2" creationId="{82A353CE-3830-426E-8E43-E8484A68E5BE}"/>
          </ac:spMkLst>
        </pc:spChg>
        <pc:spChg chg="del mod">
          <ac:chgData name="조 준영" userId="ca2aeba951d90199" providerId="LiveId" clId="{C65F767F-2A66-47C8-821B-FA4921A3E683}" dt="2023-07-19T04:03:15.273" v="5779" actId="478"/>
          <ac:spMkLst>
            <pc:docMk/>
            <pc:sldMk cId="3273636422" sldId="1505"/>
            <ac:spMk id="3" creationId="{9410A33C-F46D-E953-3CD1-2553BBD50664}"/>
          </ac:spMkLst>
        </pc:spChg>
        <pc:spChg chg="add mod">
          <ac:chgData name="조 준영" userId="ca2aeba951d90199" providerId="LiveId" clId="{C65F767F-2A66-47C8-821B-FA4921A3E683}" dt="2023-07-19T04:05:54.319" v="5959" actId="14100"/>
          <ac:spMkLst>
            <pc:docMk/>
            <pc:sldMk cId="3273636422" sldId="1505"/>
            <ac:spMk id="5" creationId="{B0FFC148-4880-AD8C-76E2-36BCA766C0E9}"/>
          </ac:spMkLst>
        </pc:spChg>
        <pc:spChg chg="del">
          <ac:chgData name="조 준영" userId="ca2aeba951d90199" providerId="LiveId" clId="{C65F767F-2A66-47C8-821B-FA4921A3E683}" dt="2023-07-18T07:51:15.152" v="465" actId="478"/>
          <ac:spMkLst>
            <pc:docMk/>
            <pc:sldMk cId="3273636422" sldId="1505"/>
            <ac:spMk id="252" creationId="{7806CA72-088A-7BFA-C95B-678B484D19D6}"/>
          </ac:spMkLst>
        </pc:spChg>
        <pc:spChg chg="del">
          <ac:chgData name="조 준영" userId="ca2aeba951d90199" providerId="LiveId" clId="{C65F767F-2A66-47C8-821B-FA4921A3E683}" dt="2023-07-18T07:51:15.152" v="465" actId="478"/>
          <ac:spMkLst>
            <pc:docMk/>
            <pc:sldMk cId="3273636422" sldId="1505"/>
            <ac:spMk id="253" creationId="{779DAA65-5DBB-1B79-C9EB-6C64FBE25305}"/>
          </ac:spMkLst>
        </pc:spChg>
        <pc:spChg chg="del">
          <ac:chgData name="조 준영" userId="ca2aeba951d90199" providerId="LiveId" clId="{C65F767F-2A66-47C8-821B-FA4921A3E683}" dt="2023-07-18T07:51:15.152" v="465" actId="478"/>
          <ac:spMkLst>
            <pc:docMk/>
            <pc:sldMk cId="3273636422" sldId="1505"/>
            <ac:spMk id="254" creationId="{90E5E0D5-B77F-F844-5D8F-89B16F0C7C96}"/>
          </ac:spMkLst>
        </pc:spChg>
        <pc:graphicFrameChg chg="add mod modGraphic">
          <ac:chgData name="조 준영" userId="ca2aeba951d90199" providerId="LiveId" clId="{C65F767F-2A66-47C8-821B-FA4921A3E683}" dt="2023-07-19T04:07:04.247" v="6045" actId="1076"/>
          <ac:graphicFrameMkLst>
            <pc:docMk/>
            <pc:sldMk cId="3273636422" sldId="1505"/>
            <ac:graphicFrameMk id="4" creationId="{60EA8007-EE3B-B4A7-AA50-8FD0103D3112}"/>
          </ac:graphicFrameMkLst>
        </pc:graphicFrameChg>
        <pc:picChg chg="del">
          <ac:chgData name="조 준영" userId="ca2aeba951d90199" providerId="LiveId" clId="{C65F767F-2A66-47C8-821B-FA4921A3E683}" dt="2023-07-18T07:51:15.152" v="465" actId="478"/>
          <ac:picMkLst>
            <pc:docMk/>
            <pc:sldMk cId="3273636422" sldId="1505"/>
            <ac:picMk id="250" creationId="{7E07EDF7-2DEA-47FD-19F3-483F8C8C8C10}"/>
          </ac:picMkLst>
        </pc:picChg>
        <pc:picChg chg="del">
          <ac:chgData name="조 준영" userId="ca2aeba951d90199" providerId="LiveId" clId="{C65F767F-2A66-47C8-821B-FA4921A3E683}" dt="2023-07-18T07:51:15.152" v="465" actId="478"/>
          <ac:picMkLst>
            <pc:docMk/>
            <pc:sldMk cId="3273636422" sldId="1505"/>
            <ac:picMk id="251" creationId="{5655D5EA-4DF3-5AAD-87B9-10EC0AAEBAF0}"/>
          </ac:picMkLst>
        </pc:picChg>
      </pc:sldChg>
      <pc:sldChg chg="modSp add del mod">
        <pc:chgData name="조 준영" userId="ca2aeba951d90199" providerId="LiveId" clId="{C65F767F-2A66-47C8-821B-FA4921A3E683}" dt="2023-07-19T04:06:27.784" v="6040" actId="47"/>
        <pc:sldMkLst>
          <pc:docMk/>
          <pc:sldMk cId="751338210" sldId="1506"/>
        </pc:sldMkLst>
        <pc:spChg chg="mod">
          <ac:chgData name="조 준영" userId="ca2aeba951d90199" providerId="LiveId" clId="{C65F767F-2A66-47C8-821B-FA4921A3E683}" dt="2023-07-19T03:39:52.983" v="3332"/>
          <ac:spMkLst>
            <pc:docMk/>
            <pc:sldMk cId="751338210" sldId="1506"/>
            <ac:spMk id="3" creationId="{9410A33C-F46D-E953-3CD1-2553BBD50664}"/>
          </ac:spMkLst>
        </pc:spChg>
      </pc:sldChg>
      <pc:sldChg chg="del">
        <pc:chgData name="조 준영" userId="ca2aeba951d90199" providerId="LiveId" clId="{C65F767F-2A66-47C8-821B-FA4921A3E683}" dt="2023-07-10T02:22:15.338" v="277" actId="47"/>
        <pc:sldMkLst>
          <pc:docMk/>
          <pc:sldMk cId="993434238" sldId="1506"/>
        </pc:sldMkLst>
      </pc:sldChg>
      <pc:sldChg chg="del">
        <pc:chgData name="조 준영" userId="ca2aeba951d90199" providerId="LiveId" clId="{C65F767F-2A66-47C8-821B-FA4921A3E683}" dt="2023-07-10T02:22:15.857" v="279" actId="47"/>
        <pc:sldMkLst>
          <pc:docMk/>
          <pc:sldMk cId="363117817" sldId="1507"/>
        </pc:sldMkLst>
      </pc:sldChg>
      <pc:sldChg chg="add del">
        <pc:chgData name="조 준영" userId="ca2aeba951d90199" providerId="LiveId" clId="{C65F767F-2A66-47C8-821B-FA4921A3E683}" dt="2023-07-19T03:59:31.610" v="5207" actId="47"/>
        <pc:sldMkLst>
          <pc:docMk/>
          <pc:sldMk cId="4096059929" sldId="1507"/>
        </pc:sldMkLst>
      </pc:sldChg>
      <pc:sldChg chg="add del">
        <pc:chgData name="조 준영" userId="ca2aeba951d90199" providerId="LiveId" clId="{C65F767F-2A66-47C8-821B-FA4921A3E683}" dt="2023-07-19T03:59:30.529" v="5206" actId="47"/>
        <pc:sldMkLst>
          <pc:docMk/>
          <pc:sldMk cId="3667072229" sldId="1508"/>
        </pc:sldMkLst>
      </pc:sldChg>
      <pc:sldChg chg="add del">
        <pc:chgData name="조 준영" userId="ca2aeba951d90199" providerId="LiveId" clId="{C65F767F-2A66-47C8-821B-FA4921A3E683}" dt="2023-07-19T03:31:59.909" v="2321"/>
        <pc:sldMkLst>
          <pc:docMk/>
          <pc:sldMk cId="3921115107" sldId="1508"/>
        </pc:sldMkLst>
      </pc:sldChg>
      <pc:sldChg chg="delSp modSp add mod">
        <pc:chgData name="조 준영" userId="ca2aeba951d90199" providerId="LiveId" clId="{C65F767F-2A66-47C8-821B-FA4921A3E683}" dt="2023-07-19T03:59:13.534" v="5205" actId="478"/>
        <pc:sldMkLst>
          <pc:docMk/>
          <pc:sldMk cId="1333016652" sldId="1509"/>
        </pc:sldMkLst>
        <pc:spChg chg="mod">
          <ac:chgData name="조 준영" userId="ca2aeba951d90199" providerId="LiveId" clId="{C65F767F-2A66-47C8-821B-FA4921A3E683}" dt="2023-07-19T03:59:11.382" v="5204"/>
          <ac:spMkLst>
            <pc:docMk/>
            <pc:sldMk cId="1333016652" sldId="1509"/>
            <ac:spMk id="2" creationId="{82A353CE-3830-426E-8E43-E8484A68E5BE}"/>
          </ac:spMkLst>
        </pc:spChg>
        <pc:spChg chg="del">
          <ac:chgData name="조 준영" userId="ca2aeba951d90199" providerId="LiveId" clId="{C65F767F-2A66-47C8-821B-FA4921A3E683}" dt="2023-07-19T03:59:13.534" v="5205" actId="478"/>
          <ac:spMkLst>
            <pc:docMk/>
            <pc:sldMk cId="1333016652" sldId="1509"/>
            <ac:spMk id="3" creationId="{9410A33C-F46D-E953-3CD1-2553BBD50664}"/>
          </ac:spMkLst>
        </pc:spChg>
      </pc:sldChg>
      <pc:sldChg chg="modSp add del mod">
        <pc:chgData name="조 준영" userId="ca2aeba951d90199" providerId="LiveId" clId="{C65F767F-2A66-47C8-821B-FA4921A3E683}" dt="2023-07-19T04:07:27.262" v="6050" actId="47"/>
        <pc:sldMkLst>
          <pc:docMk/>
          <pc:sldMk cId="2174467794" sldId="1510"/>
        </pc:sldMkLst>
        <pc:graphicFrameChg chg="mod modGraphic">
          <ac:chgData name="조 준영" userId="ca2aeba951d90199" providerId="LiveId" clId="{C65F767F-2A66-47C8-821B-FA4921A3E683}" dt="2023-07-19T04:06:24.262" v="6039" actId="2161"/>
          <ac:graphicFrameMkLst>
            <pc:docMk/>
            <pc:sldMk cId="2174467794" sldId="1510"/>
            <ac:graphicFrameMk id="4" creationId="{60EA8007-EE3B-B4A7-AA50-8FD0103D3112}"/>
          </ac:graphicFrameMkLst>
        </pc:graphicFrameChg>
      </pc:sldChg>
      <pc:sldChg chg="modSp add del mod">
        <pc:chgData name="조 준영" userId="ca2aeba951d90199" providerId="LiveId" clId="{C65F767F-2A66-47C8-821B-FA4921A3E683}" dt="2023-07-19T04:22:13.521" v="6773" actId="47"/>
        <pc:sldMkLst>
          <pc:docMk/>
          <pc:sldMk cId="2473498786" sldId="1511"/>
        </pc:sldMkLst>
        <pc:graphicFrameChg chg="mod modGraphic">
          <ac:chgData name="조 준영" userId="ca2aeba951d90199" providerId="LiveId" clId="{C65F767F-2A66-47C8-821B-FA4921A3E683}" dt="2023-07-19T04:10:04.065" v="6151"/>
          <ac:graphicFrameMkLst>
            <pc:docMk/>
            <pc:sldMk cId="2473498786" sldId="1511"/>
            <ac:graphicFrameMk id="4" creationId="{60EA8007-EE3B-B4A7-AA50-8FD0103D3112}"/>
          </ac:graphicFrameMkLst>
        </pc:graphicFrameChg>
      </pc:sldChg>
      <pc:sldChg chg="addSp delSp modSp add mod">
        <pc:chgData name="조 준영" userId="ca2aeba951d90199" providerId="LiveId" clId="{C65F767F-2A66-47C8-821B-FA4921A3E683}" dt="2023-07-19T04:52:55.707" v="8292" actId="20577"/>
        <pc:sldMkLst>
          <pc:docMk/>
          <pc:sldMk cId="4144646227" sldId="1512"/>
        </pc:sldMkLst>
        <pc:spChg chg="mod">
          <ac:chgData name="조 준영" userId="ca2aeba951d90199" providerId="LiveId" clId="{C65F767F-2A66-47C8-821B-FA4921A3E683}" dt="2023-07-19T04:52:55.707" v="8292" actId="20577"/>
          <ac:spMkLst>
            <pc:docMk/>
            <pc:sldMk cId="4144646227" sldId="1512"/>
            <ac:spMk id="5" creationId="{B0FFC148-4880-AD8C-76E2-36BCA766C0E9}"/>
          </ac:spMkLst>
        </pc:spChg>
        <pc:graphicFrameChg chg="mod modGraphic">
          <ac:chgData name="조 준영" userId="ca2aeba951d90199" providerId="LiveId" clId="{C65F767F-2A66-47C8-821B-FA4921A3E683}" dt="2023-07-19T04:48:58.971" v="8167"/>
          <ac:graphicFrameMkLst>
            <pc:docMk/>
            <pc:sldMk cId="4144646227" sldId="1512"/>
            <ac:graphicFrameMk id="4" creationId="{60EA8007-EE3B-B4A7-AA50-8FD0103D3112}"/>
          </ac:graphicFrameMkLst>
        </pc:graphicFrameChg>
        <pc:picChg chg="add del mod">
          <ac:chgData name="조 준영" userId="ca2aeba951d90199" providerId="LiveId" clId="{C65F767F-2A66-47C8-821B-FA4921A3E683}" dt="2023-07-19T04:36:01.723" v="7230" actId="21"/>
          <ac:picMkLst>
            <pc:docMk/>
            <pc:sldMk cId="4144646227" sldId="1512"/>
            <ac:picMk id="6" creationId="{EA2666E4-765C-138C-9489-C01D595BF122}"/>
          </ac:picMkLst>
        </pc:picChg>
      </pc:sldChg>
      <pc:sldChg chg="modSp add mod">
        <pc:chgData name="조 준영" userId="ca2aeba951d90199" providerId="LiveId" clId="{C65F767F-2A66-47C8-821B-FA4921A3E683}" dt="2023-07-19T04:49:33.360" v="8170" actId="20577"/>
        <pc:sldMkLst>
          <pc:docMk/>
          <pc:sldMk cId="909162024" sldId="1513"/>
        </pc:sldMkLst>
        <pc:spChg chg="mod">
          <ac:chgData name="조 준영" userId="ca2aeba951d90199" providerId="LiveId" clId="{C65F767F-2A66-47C8-821B-FA4921A3E683}" dt="2023-07-19T04:49:33.360" v="8170" actId="20577"/>
          <ac:spMkLst>
            <pc:docMk/>
            <pc:sldMk cId="909162024" sldId="1513"/>
            <ac:spMk id="2" creationId="{82A353CE-3830-426E-8E43-E8484A68E5BE}"/>
          </ac:spMkLst>
        </pc:spChg>
      </pc:sldChg>
      <pc:sldChg chg="modSp add del mod">
        <pc:chgData name="조 준영" userId="ca2aeba951d90199" providerId="LiveId" clId="{C65F767F-2A66-47C8-821B-FA4921A3E683}" dt="2023-07-19T04:28:16.895" v="7086" actId="47"/>
        <pc:sldMkLst>
          <pc:docMk/>
          <pc:sldMk cId="2561388225" sldId="1514"/>
        </pc:sldMkLst>
        <pc:graphicFrameChg chg="mod modGraphic">
          <ac:chgData name="조 준영" userId="ca2aeba951d90199" providerId="LiveId" clId="{C65F767F-2A66-47C8-821B-FA4921A3E683}" dt="2023-07-19T04:24:14.089" v="6886"/>
          <ac:graphicFrameMkLst>
            <pc:docMk/>
            <pc:sldMk cId="2561388225" sldId="1514"/>
            <ac:graphicFrameMk id="4" creationId="{60EA8007-EE3B-B4A7-AA50-8FD0103D3112}"/>
          </ac:graphicFrameMkLst>
        </pc:graphicFrameChg>
      </pc:sldChg>
      <pc:sldChg chg="modSp add mod">
        <pc:chgData name="조 준영" userId="ca2aeba951d90199" providerId="LiveId" clId="{C65F767F-2A66-47C8-821B-FA4921A3E683}" dt="2023-07-19T05:29:53.192" v="10023" actId="20577"/>
        <pc:sldMkLst>
          <pc:docMk/>
          <pc:sldMk cId="3019460265" sldId="1515"/>
        </pc:sldMkLst>
        <pc:spChg chg="mod">
          <ac:chgData name="조 준영" userId="ca2aeba951d90199" providerId="LiveId" clId="{C65F767F-2A66-47C8-821B-FA4921A3E683}" dt="2023-07-19T05:29:53.192" v="10023" actId="20577"/>
          <ac:spMkLst>
            <pc:docMk/>
            <pc:sldMk cId="3019460265" sldId="1515"/>
            <ac:spMk id="5" creationId="{B0FFC148-4880-AD8C-76E2-36BCA766C0E9}"/>
          </ac:spMkLst>
        </pc:spChg>
        <pc:graphicFrameChg chg="mod modGraphic">
          <ac:chgData name="조 준영" userId="ca2aeba951d90199" providerId="LiveId" clId="{C65F767F-2A66-47C8-821B-FA4921A3E683}" dt="2023-07-19T04:54:26.991" v="8431" actId="20577"/>
          <ac:graphicFrameMkLst>
            <pc:docMk/>
            <pc:sldMk cId="3019460265" sldId="1515"/>
            <ac:graphicFrameMk id="4" creationId="{60EA8007-EE3B-B4A7-AA50-8FD0103D3112}"/>
          </ac:graphicFrameMkLst>
        </pc:graphicFrameChg>
      </pc:sldChg>
      <pc:sldChg chg="add del">
        <pc:chgData name="조 준영" userId="ca2aeba951d90199" providerId="LiveId" clId="{C65F767F-2A66-47C8-821B-FA4921A3E683}" dt="2023-07-19T04:49:26.066" v="8168" actId="47"/>
        <pc:sldMkLst>
          <pc:docMk/>
          <pc:sldMk cId="1878843535" sldId="1516"/>
        </pc:sldMkLst>
      </pc:sldChg>
      <pc:sldChg chg="addSp delSp modSp add mod">
        <pc:chgData name="조 준영" userId="ca2aeba951d90199" providerId="LiveId" clId="{C65F767F-2A66-47C8-821B-FA4921A3E683}" dt="2023-07-19T04:41:53.300" v="7935" actId="20577"/>
        <pc:sldMkLst>
          <pc:docMk/>
          <pc:sldMk cId="1982560151" sldId="1517"/>
        </pc:sldMkLst>
        <pc:spChg chg="mod">
          <ac:chgData name="조 준영" userId="ca2aeba951d90199" providerId="LiveId" clId="{C65F767F-2A66-47C8-821B-FA4921A3E683}" dt="2023-07-19T04:35:59.983" v="7229"/>
          <ac:spMkLst>
            <pc:docMk/>
            <pc:sldMk cId="1982560151" sldId="1517"/>
            <ac:spMk id="2" creationId="{82A353CE-3830-426E-8E43-E8484A68E5BE}"/>
          </ac:spMkLst>
        </pc:spChg>
        <pc:spChg chg="mod">
          <ac:chgData name="조 준영" userId="ca2aeba951d90199" providerId="LiveId" clId="{C65F767F-2A66-47C8-821B-FA4921A3E683}" dt="2023-07-19T04:41:53.300" v="7935" actId="20577"/>
          <ac:spMkLst>
            <pc:docMk/>
            <pc:sldMk cId="1982560151" sldId="1517"/>
            <ac:spMk id="5" creationId="{B0FFC148-4880-AD8C-76E2-36BCA766C0E9}"/>
          </ac:spMkLst>
        </pc:spChg>
        <pc:spChg chg="add mod">
          <ac:chgData name="조 준영" userId="ca2aeba951d90199" providerId="LiveId" clId="{C65F767F-2A66-47C8-821B-FA4921A3E683}" dt="2023-07-19T04:38:23.450" v="7319" actId="1076"/>
          <ac:spMkLst>
            <pc:docMk/>
            <pc:sldMk cId="1982560151" sldId="1517"/>
            <ac:spMk id="12" creationId="{B69AB32B-E8EF-846A-5330-630D13577BE2}"/>
          </ac:spMkLst>
        </pc:spChg>
        <pc:spChg chg="add mod">
          <ac:chgData name="조 준영" userId="ca2aeba951d90199" providerId="LiveId" clId="{C65F767F-2A66-47C8-821B-FA4921A3E683}" dt="2023-07-19T04:38:45.340" v="7353"/>
          <ac:spMkLst>
            <pc:docMk/>
            <pc:sldMk cId="1982560151" sldId="1517"/>
            <ac:spMk id="13" creationId="{46A5D899-4DCF-5E10-1200-E308A2C8AB2B}"/>
          </ac:spMkLst>
        </pc:spChg>
        <pc:spChg chg="add mod">
          <ac:chgData name="조 준영" userId="ca2aeba951d90199" providerId="LiveId" clId="{C65F767F-2A66-47C8-821B-FA4921A3E683}" dt="2023-07-19T04:39:31.311" v="7398" actId="1076"/>
          <ac:spMkLst>
            <pc:docMk/>
            <pc:sldMk cId="1982560151" sldId="1517"/>
            <ac:spMk id="19" creationId="{0BC5C852-1BCF-438E-5DE0-01F3FAC55B1D}"/>
          </ac:spMkLst>
        </pc:spChg>
        <pc:spChg chg="add del">
          <ac:chgData name="조 준영" userId="ca2aeba951d90199" providerId="LiveId" clId="{C65F767F-2A66-47C8-821B-FA4921A3E683}" dt="2023-07-19T04:39:59.994" v="7400" actId="11529"/>
          <ac:spMkLst>
            <pc:docMk/>
            <pc:sldMk cId="1982560151" sldId="1517"/>
            <ac:spMk id="20" creationId="{4FA18F70-F920-416F-4DC7-1BA056FB4173}"/>
          </ac:spMkLst>
        </pc:spChg>
        <pc:spChg chg="add mod">
          <ac:chgData name="조 준영" userId="ca2aeba951d90199" providerId="LiveId" clId="{C65F767F-2A66-47C8-821B-FA4921A3E683}" dt="2023-07-19T04:40:26.565" v="7442" actId="1076"/>
          <ac:spMkLst>
            <pc:docMk/>
            <pc:sldMk cId="1982560151" sldId="1517"/>
            <ac:spMk id="23" creationId="{68CA15E5-26CA-B11D-B8CB-22501463329E}"/>
          </ac:spMkLst>
        </pc:spChg>
        <pc:graphicFrameChg chg="del">
          <ac:chgData name="조 준영" userId="ca2aeba951d90199" providerId="LiveId" clId="{C65F767F-2A66-47C8-821B-FA4921A3E683}" dt="2023-07-19T04:36:04.597" v="7231" actId="478"/>
          <ac:graphicFrameMkLst>
            <pc:docMk/>
            <pc:sldMk cId="1982560151" sldId="1517"/>
            <ac:graphicFrameMk id="4" creationId="{60EA8007-EE3B-B4A7-AA50-8FD0103D3112}"/>
          </ac:graphicFrameMkLst>
        </pc:graphicFrameChg>
        <pc:picChg chg="add mod">
          <ac:chgData name="조 준영" userId="ca2aeba951d90199" providerId="LiveId" clId="{C65F767F-2A66-47C8-821B-FA4921A3E683}" dt="2023-07-19T04:36:16.521" v="7239" actId="1076"/>
          <ac:picMkLst>
            <pc:docMk/>
            <pc:sldMk cId="1982560151" sldId="1517"/>
            <ac:picMk id="3" creationId="{B57BE7E8-A221-CF75-F4CC-673720F103D1}"/>
          </ac:picMkLst>
        </pc:picChg>
        <pc:cxnChg chg="add mod">
          <ac:chgData name="조 준영" userId="ca2aeba951d90199" providerId="LiveId" clId="{C65F767F-2A66-47C8-821B-FA4921A3E683}" dt="2023-07-19T04:36:29.655" v="7241" actId="14100"/>
          <ac:cxnSpMkLst>
            <pc:docMk/>
            <pc:sldMk cId="1982560151" sldId="1517"/>
            <ac:cxnSpMk id="7" creationId="{D91CFCF2-5002-F6D8-879E-AEBD23FEE9C2}"/>
          </ac:cxnSpMkLst>
        </pc:cxnChg>
        <pc:cxnChg chg="add mod">
          <ac:chgData name="조 준영" userId="ca2aeba951d90199" providerId="LiveId" clId="{C65F767F-2A66-47C8-821B-FA4921A3E683}" dt="2023-07-19T04:37:00.635" v="7244" actId="1076"/>
          <ac:cxnSpMkLst>
            <pc:docMk/>
            <pc:sldMk cId="1982560151" sldId="1517"/>
            <ac:cxnSpMk id="10" creationId="{5ED494E5-220B-E0CB-EA8A-651D233294FF}"/>
          </ac:cxnSpMkLst>
        </pc:cxnChg>
        <pc:cxnChg chg="add mod">
          <ac:chgData name="조 준영" userId="ca2aeba951d90199" providerId="LiveId" clId="{C65F767F-2A66-47C8-821B-FA4921A3E683}" dt="2023-07-19T04:39:09.157" v="7358" actId="14100"/>
          <ac:cxnSpMkLst>
            <pc:docMk/>
            <pc:sldMk cId="1982560151" sldId="1517"/>
            <ac:cxnSpMk id="15" creationId="{12AA6D17-68AC-A4D9-685B-CFC9F49A815D}"/>
          </ac:cxnSpMkLst>
        </pc:cxnChg>
        <pc:cxnChg chg="add mod">
          <ac:chgData name="조 준영" userId="ca2aeba951d90199" providerId="LiveId" clId="{C65F767F-2A66-47C8-821B-FA4921A3E683}" dt="2023-07-19T04:40:06.708" v="7402" actId="1076"/>
          <ac:cxnSpMkLst>
            <pc:docMk/>
            <pc:sldMk cId="1982560151" sldId="1517"/>
            <ac:cxnSpMk id="22" creationId="{EA96E8D5-D508-4D2C-9772-680B13C305E6}"/>
          </ac:cxnSpMkLst>
        </pc:cxnChg>
      </pc:sldChg>
      <pc:sldChg chg="addSp delSp modSp add mod">
        <pc:chgData name="조 준영" userId="ca2aeba951d90199" providerId="LiveId" clId="{C65F767F-2A66-47C8-821B-FA4921A3E683}" dt="2023-07-19T05:09:01.760" v="8801" actId="14100"/>
        <pc:sldMkLst>
          <pc:docMk/>
          <pc:sldMk cId="3782281468" sldId="1518"/>
        </pc:sldMkLst>
        <pc:spChg chg="mod">
          <ac:chgData name="조 준영" userId="ca2aeba951d90199" providerId="LiveId" clId="{C65F767F-2A66-47C8-821B-FA4921A3E683}" dt="2023-07-19T05:07:08.050" v="8771"/>
          <ac:spMkLst>
            <pc:docMk/>
            <pc:sldMk cId="3782281468" sldId="1518"/>
            <ac:spMk id="2" creationId="{82A353CE-3830-426E-8E43-E8484A68E5BE}"/>
          </ac:spMkLst>
        </pc:spChg>
        <pc:spChg chg="del">
          <ac:chgData name="조 준영" userId="ca2aeba951d90199" providerId="LiveId" clId="{C65F767F-2A66-47C8-821B-FA4921A3E683}" dt="2023-07-19T05:08:41.179" v="8772" actId="478"/>
          <ac:spMkLst>
            <pc:docMk/>
            <pc:sldMk cId="3782281468" sldId="1518"/>
            <ac:spMk id="3" creationId="{9410A33C-F46D-E953-3CD1-2553BBD50664}"/>
          </ac:spMkLst>
        </pc:spChg>
        <pc:spChg chg="add mod">
          <ac:chgData name="조 준영" userId="ca2aeba951d90199" providerId="LiveId" clId="{C65F767F-2A66-47C8-821B-FA4921A3E683}" dt="2023-07-19T05:09:01.760" v="8801" actId="14100"/>
          <ac:spMkLst>
            <pc:docMk/>
            <pc:sldMk cId="3782281468" sldId="1518"/>
            <ac:spMk id="4" creationId="{0337B2C7-0B79-0AC5-FC17-6B1D9251578B}"/>
          </ac:spMkLst>
        </pc:spChg>
      </pc:sldChg>
      <pc:sldChg chg="modSp add mod">
        <pc:chgData name="조 준영" userId="ca2aeba951d90199" providerId="LiveId" clId="{C65F767F-2A66-47C8-821B-FA4921A3E683}" dt="2023-07-19T05:06:17.670" v="8733"/>
        <pc:sldMkLst>
          <pc:docMk/>
          <pc:sldMk cId="2490978525" sldId="1519"/>
        </pc:sldMkLst>
        <pc:spChg chg="mod">
          <ac:chgData name="조 준영" userId="ca2aeba951d90199" providerId="LiveId" clId="{C65F767F-2A66-47C8-821B-FA4921A3E683}" dt="2023-07-19T05:06:17.670" v="8733"/>
          <ac:spMkLst>
            <pc:docMk/>
            <pc:sldMk cId="2490978525" sldId="1519"/>
            <ac:spMk id="38" creationId="{00000000-0000-0000-0000-000000000000}"/>
          </ac:spMkLst>
        </pc:spChg>
      </pc:sldChg>
      <pc:sldChg chg="modSp add mod">
        <pc:chgData name="조 준영" userId="ca2aeba951d90199" providerId="LiveId" clId="{C65F767F-2A66-47C8-821B-FA4921A3E683}" dt="2023-07-19T05:09:15.518" v="8816"/>
        <pc:sldMkLst>
          <pc:docMk/>
          <pc:sldMk cId="4102707381" sldId="1520"/>
        </pc:sldMkLst>
        <pc:spChg chg="mod">
          <ac:chgData name="조 준영" userId="ca2aeba951d90199" providerId="LiveId" clId="{C65F767F-2A66-47C8-821B-FA4921A3E683}" dt="2023-07-19T05:09:15.518" v="8816"/>
          <ac:spMkLst>
            <pc:docMk/>
            <pc:sldMk cId="4102707381" sldId="1520"/>
            <ac:spMk id="4" creationId="{0337B2C7-0B79-0AC5-FC17-6B1D9251578B}"/>
          </ac:spMkLst>
        </pc:spChg>
      </pc:sldChg>
      <pc:sldChg chg="modSp add mod">
        <pc:chgData name="조 준영" userId="ca2aeba951d90199" providerId="LiveId" clId="{C65F767F-2A66-47C8-821B-FA4921A3E683}" dt="2023-07-19T05:09:26.132" v="8834"/>
        <pc:sldMkLst>
          <pc:docMk/>
          <pc:sldMk cId="1055353186" sldId="1521"/>
        </pc:sldMkLst>
        <pc:spChg chg="mod">
          <ac:chgData name="조 준영" userId="ca2aeba951d90199" providerId="LiveId" clId="{C65F767F-2A66-47C8-821B-FA4921A3E683}" dt="2023-07-19T05:09:26.132" v="8834"/>
          <ac:spMkLst>
            <pc:docMk/>
            <pc:sldMk cId="1055353186" sldId="1521"/>
            <ac:spMk id="4" creationId="{0337B2C7-0B79-0AC5-FC17-6B1D9251578B}"/>
          </ac:spMkLst>
        </pc:spChg>
      </pc:sldChg>
      <pc:sldChg chg="modSp add mod">
        <pc:chgData name="조 준영" userId="ca2aeba951d90199" providerId="LiveId" clId="{C65F767F-2A66-47C8-821B-FA4921A3E683}" dt="2023-07-19T05:09:41.047" v="8871"/>
        <pc:sldMkLst>
          <pc:docMk/>
          <pc:sldMk cId="433638126" sldId="1522"/>
        </pc:sldMkLst>
        <pc:spChg chg="mod">
          <ac:chgData name="조 준영" userId="ca2aeba951d90199" providerId="LiveId" clId="{C65F767F-2A66-47C8-821B-FA4921A3E683}" dt="2023-07-19T05:09:41.047" v="8871"/>
          <ac:spMkLst>
            <pc:docMk/>
            <pc:sldMk cId="433638126" sldId="1522"/>
            <ac:spMk id="4" creationId="{0337B2C7-0B79-0AC5-FC17-6B1D9251578B}"/>
          </ac:spMkLst>
        </pc:spChg>
      </pc:sldChg>
      <pc:sldChg chg="modSp add mod">
        <pc:chgData name="조 준영" userId="ca2aeba951d90199" providerId="LiveId" clId="{C65F767F-2A66-47C8-821B-FA4921A3E683}" dt="2023-07-19T05:30:34.256" v="10029" actId="20577"/>
        <pc:sldMkLst>
          <pc:docMk/>
          <pc:sldMk cId="826924930" sldId="1523"/>
        </pc:sldMkLst>
        <pc:spChg chg="mod">
          <ac:chgData name="조 준영" userId="ca2aeba951d90199" providerId="LiveId" clId="{C65F767F-2A66-47C8-821B-FA4921A3E683}" dt="2023-07-19T05:30:34.256" v="10029" actId="20577"/>
          <ac:spMkLst>
            <pc:docMk/>
            <pc:sldMk cId="826924930" sldId="1523"/>
            <ac:spMk id="4" creationId="{0337B2C7-0B79-0AC5-FC17-6B1D9251578B}"/>
          </ac:spMkLst>
        </pc:spChg>
      </pc:sldChg>
      <pc:sldChg chg="modSp add mod">
        <pc:chgData name="조 준영" userId="ca2aeba951d90199" providerId="LiveId" clId="{C65F767F-2A66-47C8-821B-FA4921A3E683}" dt="2023-07-19T05:30:38.290" v="10031" actId="20577"/>
        <pc:sldMkLst>
          <pc:docMk/>
          <pc:sldMk cId="4044691275" sldId="1524"/>
        </pc:sldMkLst>
        <pc:spChg chg="mod">
          <ac:chgData name="조 준영" userId="ca2aeba951d90199" providerId="LiveId" clId="{C65F767F-2A66-47C8-821B-FA4921A3E683}" dt="2023-07-19T05:30:38.290" v="10031" actId="20577"/>
          <ac:spMkLst>
            <pc:docMk/>
            <pc:sldMk cId="4044691275" sldId="1524"/>
            <ac:spMk id="4" creationId="{0337B2C7-0B79-0AC5-FC17-6B1D9251578B}"/>
          </ac:spMkLst>
        </pc:spChg>
      </pc:sldChg>
      <pc:sldChg chg="modSp add mod">
        <pc:chgData name="조 준영" userId="ca2aeba951d90199" providerId="LiveId" clId="{C65F767F-2A66-47C8-821B-FA4921A3E683}" dt="2023-07-19T05:30:41.241" v="10033" actId="20577"/>
        <pc:sldMkLst>
          <pc:docMk/>
          <pc:sldMk cId="3455328705" sldId="1525"/>
        </pc:sldMkLst>
        <pc:spChg chg="mod">
          <ac:chgData name="조 준영" userId="ca2aeba951d90199" providerId="LiveId" clId="{C65F767F-2A66-47C8-821B-FA4921A3E683}" dt="2023-07-19T05:30:41.241" v="10033" actId="20577"/>
          <ac:spMkLst>
            <pc:docMk/>
            <pc:sldMk cId="3455328705" sldId="1525"/>
            <ac:spMk id="4" creationId="{0337B2C7-0B79-0AC5-FC17-6B1D9251578B}"/>
          </ac:spMkLst>
        </pc:spChg>
      </pc:sldChg>
      <pc:sldChg chg="modSp add mod">
        <pc:chgData name="조 준영" userId="ca2aeba951d90199" providerId="LiveId" clId="{C65F767F-2A66-47C8-821B-FA4921A3E683}" dt="2023-07-19T05:30:44.292" v="10035" actId="20577"/>
        <pc:sldMkLst>
          <pc:docMk/>
          <pc:sldMk cId="1505089735" sldId="1526"/>
        </pc:sldMkLst>
        <pc:spChg chg="mod">
          <ac:chgData name="조 준영" userId="ca2aeba951d90199" providerId="LiveId" clId="{C65F767F-2A66-47C8-821B-FA4921A3E683}" dt="2023-07-19T05:30:44.292" v="10035" actId="20577"/>
          <ac:spMkLst>
            <pc:docMk/>
            <pc:sldMk cId="1505089735" sldId="1526"/>
            <ac:spMk id="4" creationId="{0337B2C7-0B79-0AC5-FC17-6B1D9251578B}"/>
          </ac:spMkLst>
        </pc:spChg>
      </pc:sldChg>
    </pc:docChg>
  </pc:docChgLst>
  <pc:docChgLst>
    <pc:chgData name="조 준영" userId="ca2aeba951d90199" providerId="LiveId" clId="{5030A812-09BE-48DB-88B4-CFD08FEF0C13}"/>
    <pc:docChg chg="undo redo custSel addSld delSld modSld sldOrd">
      <pc:chgData name="조 준영" userId="ca2aeba951d90199" providerId="LiveId" clId="{5030A812-09BE-48DB-88B4-CFD08FEF0C13}" dt="2023-08-02T05:19:53.206" v="10722" actId="20577"/>
      <pc:docMkLst>
        <pc:docMk/>
      </pc:docMkLst>
      <pc:sldChg chg="addSp delSp modSp mod">
        <pc:chgData name="조 준영" userId="ca2aeba951d90199" providerId="LiveId" clId="{5030A812-09BE-48DB-88B4-CFD08FEF0C13}" dt="2023-08-02T05:17:47.288" v="10679" actId="21"/>
        <pc:sldMkLst>
          <pc:docMk/>
          <pc:sldMk cId="2527432823" sldId="268"/>
        </pc:sldMkLst>
        <pc:spChg chg="add del mod">
          <ac:chgData name="조 준영" userId="ca2aeba951d90199" providerId="LiveId" clId="{5030A812-09BE-48DB-88B4-CFD08FEF0C13}" dt="2023-08-02T04:11:39.154" v="8142" actId="478"/>
          <ac:spMkLst>
            <pc:docMk/>
            <pc:sldMk cId="2527432823" sldId="268"/>
            <ac:spMk id="2" creationId="{5A462843-1DE2-0C46-F5DB-BFE9B0C69B14}"/>
          </ac:spMkLst>
        </pc:spChg>
        <pc:spChg chg="add del mod">
          <ac:chgData name="조 준영" userId="ca2aeba951d90199" providerId="LiveId" clId="{5030A812-09BE-48DB-88B4-CFD08FEF0C13}" dt="2023-08-02T04:11:29.074" v="8139" actId="478"/>
          <ac:spMkLst>
            <pc:docMk/>
            <pc:sldMk cId="2527432823" sldId="268"/>
            <ac:spMk id="4" creationId="{E27A07D9-E945-CBA3-AE90-2C35EE5EE96D}"/>
          </ac:spMkLst>
        </pc:spChg>
        <pc:spChg chg="mod">
          <ac:chgData name="조 준영" userId="ca2aeba951d90199" providerId="LiveId" clId="{5030A812-09BE-48DB-88B4-CFD08FEF0C13}" dt="2023-08-02T04:37:35.894" v="8765" actId="20577"/>
          <ac:spMkLst>
            <pc:docMk/>
            <pc:sldMk cId="2527432823" sldId="268"/>
            <ac:spMk id="38" creationId="{00000000-0000-0000-0000-000000000000}"/>
          </ac:spMkLst>
        </pc:spChg>
        <pc:spChg chg="add del mod">
          <ac:chgData name="조 준영" userId="ca2aeba951d90199" providerId="LiveId" clId="{5030A812-09BE-48DB-88B4-CFD08FEF0C13}" dt="2023-08-02T05:17:47.288" v="10679" actId="21"/>
          <ac:spMkLst>
            <pc:docMk/>
            <pc:sldMk cId="2527432823" sldId="268"/>
            <ac:spMk id="39" creationId="{00000000-0000-0000-0000-000000000000}"/>
          </ac:spMkLst>
        </pc:spChg>
      </pc:sldChg>
      <pc:sldChg chg="addSp modSp mod">
        <pc:chgData name="조 준영" userId="ca2aeba951d90199" providerId="LiveId" clId="{5030A812-09BE-48DB-88B4-CFD08FEF0C13}" dt="2023-08-02T05:13:32.060" v="10442" actId="20577"/>
        <pc:sldMkLst>
          <pc:docMk/>
          <pc:sldMk cId="33027959" sldId="303"/>
        </pc:sldMkLst>
        <pc:spChg chg="mod">
          <ac:chgData name="조 준영" userId="ca2aeba951d90199" providerId="LiveId" clId="{5030A812-09BE-48DB-88B4-CFD08FEF0C13}" dt="2023-08-02T04:25:39.743" v="8397" actId="571"/>
          <ac:spMkLst>
            <pc:docMk/>
            <pc:sldMk cId="33027959" sldId="303"/>
            <ac:spMk id="4" creationId="{E00A8EE1-7542-0B49-2058-7D852645CB1D}"/>
          </ac:spMkLst>
        </pc:spChg>
        <pc:spChg chg="add mod">
          <ac:chgData name="조 준영" userId="ca2aeba951d90199" providerId="LiveId" clId="{5030A812-09BE-48DB-88B4-CFD08FEF0C13}" dt="2023-08-02T04:36:25.598" v="8739" actId="20577"/>
          <ac:spMkLst>
            <pc:docMk/>
            <pc:sldMk cId="33027959" sldId="303"/>
            <ac:spMk id="5" creationId="{C97AAE05-0CE3-464C-AB06-71858C687D2F}"/>
          </ac:spMkLst>
        </pc:spChg>
        <pc:spChg chg="add mod">
          <ac:chgData name="조 준영" userId="ca2aeba951d90199" providerId="LiveId" clId="{5030A812-09BE-48DB-88B4-CFD08FEF0C13}" dt="2023-08-02T05:13:07.011" v="10409" actId="20577"/>
          <ac:spMkLst>
            <pc:docMk/>
            <pc:sldMk cId="33027959" sldId="303"/>
            <ac:spMk id="6" creationId="{73B2786A-E37C-C28D-CCD5-2713FDFB944F}"/>
          </ac:spMkLst>
        </pc:spChg>
        <pc:spChg chg="add mod">
          <ac:chgData name="조 준영" userId="ca2aeba951d90199" providerId="LiveId" clId="{5030A812-09BE-48DB-88B4-CFD08FEF0C13}" dt="2023-08-02T04:25:36.389" v="8396" actId="571"/>
          <ac:spMkLst>
            <pc:docMk/>
            <pc:sldMk cId="33027959" sldId="303"/>
            <ac:spMk id="7" creationId="{88977509-C428-C418-3D14-5791D2C190A6}"/>
          </ac:spMkLst>
        </pc:spChg>
        <pc:spChg chg="add mod">
          <ac:chgData name="조 준영" userId="ca2aeba951d90199" providerId="LiveId" clId="{5030A812-09BE-48DB-88B4-CFD08FEF0C13}" dt="2023-08-02T05:13:10.779" v="10411" actId="20577"/>
          <ac:spMkLst>
            <pc:docMk/>
            <pc:sldMk cId="33027959" sldId="303"/>
            <ac:spMk id="8" creationId="{DDF57E10-ABB4-4420-DA60-6F8521ADDAA1}"/>
          </ac:spMkLst>
        </pc:spChg>
        <pc:spChg chg="mod">
          <ac:chgData name="조 준영" userId="ca2aeba951d90199" providerId="LiveId" clId="{5030A812-09BE-48DB-88B4-CFD08FEF0C13}" dt="2023-08-02T04:25:39.743" v="8397" actId="571"/>
          <ac:spMkLst>
            <pc:docMk/>
            <pc:sldMk cId="33027959" sldId="303"/>
            <ac:spMk id="10" creationId="{5353CB12-5D2B-A066-C670-C9FFB3B03005}"/>
          </ac:spMkLst>
        </pc:spChg>
        <pc:spChg chg="mod">
          <ac:chgData name="조 준영" userId="ca2aeba951d90199" providerId="LiveId" clId="{5030A812-09BE-48DB-88B4-CFD08FEF0C13}" dt="2023-08-02T04:25:39.743" v="8397" actId="571"/>
          <ac:spMkLst>
            <pc:docMk/>
            <pc:sldMk cId="33027959" sldId="303"/>
            <ac:spMk id="18" creationId="{C1BFE11A-6559-B9B0-F1D2-7923BD44C3F5}"/>
          </ac:spMkLst>
        </pc:spChg>
        <pc:spChg chg="mod">
          <ac:chgData name="조 준영" userId="ca2aeba951d90199" providerId="LiveId" clId="{5030A812-09BE-48DB-88B4-CFD08FEF0C13}" dt="2023-08-02T05:13:32.060" v="10442" actId="20577"/>
          <ac:spMkLst>
            <pc:docMk/>
            <pc:sldMk cId="33027959" sldId="303"/>
            <ac:spMk id="39" creationId="{EFFC2653-1500-1CDE-C753-787D23506AE3}"/>
          </ac:spMkLst>
        </pc:spChg>
        <pc:spChg chg="mod">
          <ac:chgData name="조 준영" userId="ca2aeba951d90199" providerId="LiveId" clId="{5030A812-09BE-48DB-88B4-CFD08FEF0C13}" dt="2023-08-02T04:25:39.743" v="8397" actId="571"/>
          <ac:spMkLst>
            <pc:docMk/>
            <pc:sldMk cId="33027959" sldId="303"/>
            <ac:spMk id="40" creationId="{6668B8AE-0833-6F85-F348-BE96166E0281}"/>
          </ac:spMkLst>
        </pc:spChg>
        <pc:spChg chg="mod">
          <ac:chgData name="조 준영" userId="ca2aeba951d90199" providerId="LiveId" clId="{5030A812-09BE-48DB-88B4-CFD08FEF0C13}" dt="2023-08-02T04:25:39.743" v="8397" actId="571"/>
          <ac:spMkLst>
            <pc:docMk/>
            <pc:sldMk cId="33027959" sldId="303"/>
            <ac:spMk id="41" creationId="{5FA3F72F-BC30-1449-5228-B2AE7B54BCD1}"/>
          </ac:spMkLst>
        </pc:spChg>
        <pc:spChg chg="mod">
          <ac:chgData name="조 준영" userId="ca2aeba951d90199" providerId="LiveId" clId="{5030A812-09BE-48DB-88B4-CFD08FEF0C13}" dt="2023-08-02T04:30:10.625" v="8521"/>
          <ac:spMkLst>
            <pc:docMk/>
            <pc:sldMk cId="33027959" sldId="303"/>
            <ac:spMk id="42" creationId="{3536FFEB-A534-53B7-00F0-EFFA4FD3C873}"/>
          </ac:spMkLst>
        </pc:spChg>
        <pc:spChg chg="mod">
          <ac:chgData name="조 준영" userId="ca2aeba951d90199" providerId="LiveId" clId="{5030A812-09BE-48DB-88B4-CFD08FEF0C13}" dt="2023-08-02T04:25:39.743" v="8397" actId="571"/>
          <ac:spMkLst>
            <pc:docMk/>
            <pc:sldMk cId="33027959" sldId="303"/>
            <ac:spMk id="43" creationId="{2BA44AE8-ED44-545E-562F-FF04F59785DC}"/>
          </ac:spMkLst>
        </pc:spChg>
        <pc:spChg chg="mod">
          <ac:chgData name="조 준영" userId="ca2aeba951d90199" providerId="LiveId" clId="{5030A812-09BE-48DB-88B4-CFD08FEF0C13}" dt="2023-08-02T04:25:39.743" v="8397" actId="571"/>
          <ac:spMkLst>
            <pc:docMk/>
            <pc:sldMk cId="33027959" sldId="303"/>
            <ac:spMk id="44" creationId="{E9560D91-0B3C-A4A0-DDD0-7FEDE821840D}"/>
          </ac:spMkLst>
        </pc:spChg>
        <pc:grpChg chg="mod">
          <ac:chgData name="조 준영" userId="ca2aeba951d90199" providerId="LiveId" clId="{5030A812-09BE-48DB-88B4-CFD08FEF0C13}" dt="2023-08-02T04:25:39.743" v="8397" actId="571"/>
          <ac:grpSpMkLst>
            <pc:docMk/>
            <pc:sldMk cId="33027959" sldId="303"/>
            <ac:grpSpMk id="3" creationId="{6D849767-B58F-5F0E-BE14-DA9C09C3DBF0}"/>
          </ac:grpSpMkLst>
        </pc:grpChg>
        <pc:grpChg chg="mod">
          <ac:chgData name="조 준영" userId="ca2aeba951d90199" providerId="LiveId" clId="{5030A812-09BE-48DB-88B4-CFD08FEF0C13}" dt="2023-08-02T04:25:39.743" v="8397" actId="571"/>
          <ac:grpSpMkLst>
            <pc:docMk/>
            <pc:sldMk cId="33027959" sldId="303"/>
            <ac:grpSpMk id="54" creationId="{78A9FA6E-78DD-679B-DBD5-A091925898F6}"/>
          </ac:grpSpMkLst>
        </pc:grpChg>
        <pc:grpChg chg="mod">
          <ac:chgData name="조 준영" userId="ca2aeba951d90199" providerId="LiveId" clId="{5030A812-09BE-48DB-88B4-CFD08FEF0C13}" dt="2023-08-02T04:25:39.743" v="8397" actId="571"/>
          <ac:grpSpMkLst>
            <pc:docMk/>
            <pc:sldMk cId="33027959" sldId="303"/>
            <ac:grpSpMk id="55" creationId="{5D1C6A2A-5881-9C59-07FF-E7DB915666AD}"/>
          </ac:grpSpMkLst>
        </pc:grpChg>
        <pc:grpChg chg="mod">
          <ac:chgData name="조 준영" userId="ca2aeba951d90199" providerId="LiveId" clId="{5030A812-09BE-48DB-88B4-CFD08FEF0C13}" dt="2023-08-02T04:25:39.743" v="8397" actId="571"/>
          <ac:grpSpMkLst>
            <pc:docMk/>
            <pc:sldMk cId="33027959" sldId="303"/>
            <ac:grpSpMk id="56" creationId="{F2075A1B-A342-71A7-34DC-7D9D871BBCA1}"/>
          </ac:grpSpMkLst>
        </pc:grpChg>
      </pc:sldChg>
      <pc:sldChg chg="modSp mod">
        <pc:chgData name="조 준영" userId="ca2aeba951d90199" providerId="LiveId" clId="{5030A812-09BE-48DB-88B4-CFD08FEF0C13}" dt="2023-08-02T04:19:52.768" v="8261" actId="20577"/>
        <pc:sldMkLst>
          <pc:docMk/>
          <pc:sldMk cId="397505880" sldId="1472"/>
        </pc:sldMkLst>
        <pc:spChg chg="mod">
          <ac:chgData name="조 준영" userId="ca2aeba951d90199" providerId="LiveId" clId="{5030A812-09BE-48DB-88B4-CFD08FEF0C13}" dt="2023-08-02T04:19:52.768" v="8261" actId="20577"/>
          <ac:spMkLst>
            <pc:docMk/>
            <pc:sldMk cId="397505880" sldId="1472"/>
            <ac:spMk id="38" creationId="{00000000-0000-0000-0000-000000000000}"/>
          </ac:spMkLst>
        </pc:spChg>
      </pc:sldChg>
      <pc:sldChg chg="modSp del mod">
        <pc:chgData name="조 준영" userId="ca2aeba951d90199" providerId="LiveId" clId="{5030A812-09BE-48DB-88B4-CFD08FEF0C13}" dt="2023-08-02T03:51:25.374" v="7961" actId="47"/>
        <pc:sldMkLst>
          <pc:docMk/>
          <pc:sldMk cId="3196183907" sldId="1474"/>
        </pc:sldMkLst>
        <pc:spChg chg="mod">
          <ac:chgData name="조 준영" userId="ca2aeba951d90199" providerId="LiveId" clId="{5030A812-09BE-48DB-88B4-CFD08FEF0C13}" dt="2023-08-02T01:50:13.915" v="7358" actId="20577"/>
          <ac:spMkLst>
            <pc:docMk/>
            <pc:sldMk cId="3196183907" sldId="1474"/>
            <ac:spMk id="3" creationId="{9410A33C-F46D-E953-3CD1-2553BBD50664}"/>
          </ac:spMkLst>
        </pc:spChg>
      </pc:sldChg>
      <pc:sldChg chg="addSp delSp modSp add mod ord">
        <pc:chgData name="조 준영" userId="ca2aeba951d90199" providerId="LiveId" clId="{5030A812-09BE-48DB-88B4-CFD08FEF0C13}" dt="2023-08-02T05:00:12.043" v="9890" actId="20577"/>
        <pc:sldMkLst>
          <pc:docMk/>
          <pc:sldMk cId="995628698" sldId="1480"/>
        </pc:sldMkLst>
        <pc:spChg chg="mod">
          <ac:chgData name="조 준영" userId="ca2aeba951d90199" providerId="LiveId" clId="{5030A812-09BE-48DB-88B4-CFD08FEF0C13}" dt="2023-08-02T04:41:34.921" v="8789" actId="20577"/>
          <ac:spMkLst>
            <pc:docMk/>
            <pc:sldMk cId="995628698" sldId="1480"/>
            <ac:spMk id="2" creationId="{82A353CE-3830-426E-8E43-E8484A68E5BE}"/>
          </ac:spMkLst>
        </pc:spChg>
        <pc:spChg chg="del mod">
          <ac:chgData name="조 준영" userId="ca2aeba951d90199" providerId="LiveId" clId="{5030A812-09BE-48DB-88B4-CFD08FEF0C13}" dt="2023-08-01T09:23:59.994" v="6724" actId="478"/>
          <ac:spMkLst>
            <pc:docMk/>
            <pc:sldMk cId="995628698" sldId="1480"/>
            <ac:spMk id="3" creationId="{9410A33C-F46D-E953-3CD1-2553BBD50664}"/>
          </ac:spMkLst>
        </pc:spChg>
        <pc:spChg chg="add mod">
          <ac:chgData name="조 준영" userId="ca2aeba951d90199" providerId="LiveId" clId="{5030A812-09BE-48DB-88B4-CFD08FEF0C13}" dt="2023-08-02T05:00:12.043" v="9890" actId="20577"/>
          <ac:spMkLst>
            <pc:docMk/>
            <pc:sldMk cId="995628698" sldId="1480"/>
            <ac:spMk id="3" creationId="{D67B77E5-FE3D-5122-A722-47634ADA2589}"/>
          </ac:spMkLst>
        </pc:spChg>
        <pc:spChg chg="add del mod">
          <ac:chgData name="조 준영" userId="ca2aeba951d90199" providerId="LiveId" clId="{5030A812-09BE-48DB-88B4-CFD08FEF0C13}" dt="2023-08-01T09:39:25.706" v="6906" actId="478"/>
          <ac:spMkLst>
            <pc:docMk/>
            <pc:sldMk cId="995628698" sldId="1480"/>
            <ac:spMk id="6" creationId="{4CB8894B-2489-509B-65B8-F9444CAA41A1}"/>
          </ac:spMkLst>
        </pc:spChg>
        <pc:spChg chg="mod">
          <ac:chgData name="조 준영" userId="ca2aeba951d90199" providerId="LiveId" clId="{5030A812-09BE-48DB-88B4-CFD08FEF0C13}" dt="2023-08-01T09:23:10.334" v="6696" actId="20577"/>
          <ac:spMkLst>
            <pc:docMk/>
            <pc:sldMk cId="995628698" sldId="1480"/>
            <ac:spMk id="9" creationId="{8FCAF5A2-4280-E7F9-E11E-A5EF152B97E0}"/>
          </ac:spMkLst>
        </pc:spChg>
        <pc:spChg chg="mod">
          <ac:chgData name="조 준영" userId="ca2aeba951d90199" providerId="LiveId" clId="{5030A812-09BE-48DB-88B4-CFD08FEF0C13}" dt="2023-08-01T09:23:29.288" v="6720" actId="20577"/>
          <ac:spMkLst>
            <pc:docMk/>
            <pc:sldMk cId="995628698" sldId="1480"/>
            <ac:spMk id="10" creationId="{C5D5BCA0-82F8-839C-5B1F-AAA79877119B}"/>
          </ac:spMkLst>
        </pc:spChg>
        <pc:spChg chg="mod">
          <ac:chgData name="조 준영" userId="ca2aeba951d90199" providerId="LiveId" clId="{5030A812-09BE-48DB-88B4-CFD08FEF0C13}" dt="2023-08-01T09:23:25.742" v="6712"/>
          <ac:spMkLst>
            <pc:docMk/>
            <pc:sldMk cId="995628698" sldId="1480"/>
            <ac:spMk id="11" creationId="{E7353E5D-471C-5248-EEDB-FC209A90403E}"/>
          </ac:spMkLst>
        </pc:spChg>
        <pc:spChg chg="mod">
          <ac:chgData name="조 준영" userId="ca2aeba951d90199" providerId="LiveId" clId="{5030A812-09BE-48DB-88B4-CFD08FEF0C13}" dt="2023-08-01T09:23:32.443" v="6723" actId="20577"/>
          <ac:spMkLst>
            <pc:docMk/>
            <pc:sldMk cId="995628698" sldId="1480"/>
            <ac:spMk id="18" creationId="{F933F60D-7AE0-1F3E-4C2D-7E9FDCE8BA7F}"/>
          </ac:spMkLst>
        </pc:spChg>
        <pc:spChg chg="mod">
          <ac:chgData name="조 준영" userId="ca2aeba951d90199" providerId="LiveId" clId="{5030A812-09BE-48DB-88B4-CFD08FEF0C13}" dt="2023-08-01T09:34:49.566" v="6826"/>
          <ac:spMkLst>
            <pc:docMk/>
            <pc:sldMk cId="995628698" sldId="1480"/>
            <ac:spMk id="26" creationId="{F153DD25-06A1-D82A-3C6E-11CE2F914070}"/>
          </ac:spMkLst>
        </pc:spChg>
        <pc:grpChg chg="del mod">
          <ac:chgData name="조 준영" userId="ca2aeba951d90199" providerId="LiveId" clId="{5030A812-09BE-48DB-88B4-CFD08FEF0C13}" dt="2023-08-01T09:35:04.714" v="6829" actId="478"/>
          <ac:grpSpMkLst>
            <pc:docMk/>
            <pc:sldMk cId="995628698" sldId="1480"/>
            <ac:grpSpMk id="8" creationId="{6739AB11-F6F0-FB19-02D1-2A84C8AECF32}"/>
          </ac:grpSpMkLst>
        </pc:grpChg>
        <pc:graphicFrameChg chg="add del mod modGraphic">
          <ac:chgData name="조 준영" userId="ca2aeba951d90199" providerId="LiveId" clId="{5030A812-09BE-48DB-88B4-CFD08FEF0C13}" dt="2023-08-02T04:38:21.431" v="8766" actId="478"/>
          <ac:graphicFrameMkLst>
            <pc:docMk/>
            <pc:sldMk cId="995628698" sldId="1480"/>
            <ac:graphicFrameMk id="5" creationId="{B9B16CD9-060F-FA53-25E9-B0C02BA21A94}"/>
          </ac:graphicFrameMkLst>
        </pc:graphicFrameChg>
        <pc:picChg chg="add mod">
          <ac:chgData name="조 준영" userId="ca2aeba951d90199" providerId="LiveId" clId="{5030A812-09BE-48DB-88B4-CFD08FEF0C13}" dt="2023-08-02T04:40:56.696" v="8778" actId="1076"/>
          <ac:picMkLst>
            <pc:docMk/>
            <pc:sldMk cId="995628698" sldId="1480"/>
            <ac:picMk id="4" creationId="{DFF056CA-C197-BF5B-5FA2-933832C411A8}"/>
          </ac:picMkLst>
        </pc:picChg>
        <pc:cxnChg chg="mod">
          <ac:chgData name="조 준영" userId="ca2aeba951d90199" providerId="LiveId" clId="{5030A812-09BE-48DB-88B4-CFD08FEF0C13}" dt="2023-08-01T09:35:04.714" v="6829" actId="478"/>
          <ac:cxnSpMkLst>
            <pc:docMk/>
            <pc:sldMk cId="995628698" sldId="1480"/>
            <ac:cxnSpMk id="12" creationId="{4F0CCBA9-CC6E-7461-C920-76AB5AA9E715}"/>
          </ac:cxnSpMkLst>
        </pc:cxnChg>
        <pc:cxnChg chg="mod">
          <ac:chgData name="조 준영" userId="ca2aeba951d90199" providerId="LiveId" clId="{5030A812-09BE-48DB-88B4-CFD08FEF0C13}" dt="2023-08-01T09:35:04.714" v="6829" actId="478"/>
          <ac:cxnSpMkLst>
            <pc:docMk/>
            <pc:sldMk cId="995628698" sldId="1480"/>
            <ac:cxnSpMk id="13" creationId="{9E0B4AAC-A7A7-E606-A76F-8CC5392A80EB}"/>
          </ac:cxnSpMkLst>
        </pc:cxnChg>
        <pc:cxnChg chg="mod">
          <ac:chgData name="조 준영" userId="ca2aeba951d90199" providerId="LiveId" clId="{5030A812-09BE-48DB-88B4-CFD08FEF0C13}" dt="2023-08-01T09:35:04.714" v="6829" actId="478"/>
          <ac:cxnSpMkLst>
            <pc:docMk/>
            <pc:sldMk cId="995628698" sldId="1480"/>
            <ac:cxnSpMk id="14" creationId="{ED476948-2EDD-93A9-9D2C-94A46D23156A}"/>
          </ac:cxnSpMkLst>
        </pc:cxnChg>
        <pc:cxnChg chg="mod">
          <ac:chgData name="조 준영" userId="ca2aeba951d90199" providerId="LiveId" clId="{5030A812-09BE-48DB-88B4-CFD08FEF0C13}" dt="2023-08-01T09:35:04.714" v="6829" actId="478"/>
          <ac:cxnSpMkLst>
            <pc:docMk/>
            <pc:sldMk cId="995628698" sldId="1480"/>
            <ac:cxnSpMk id="19" creationId="{A3457642-E1DA-2642-33E8-C6B73B93CD07}"/>
          </ac:cxnSpMkLst>
        </pc:cxnChg>
        <pc:cxnChg chg="mod">
          <ac:chgData name="조 준영" userId="ca2aeba951d90199" providerId="LiveId" clId="{5030A812-09BE-48DB-88B4-CFD08FEF0C13}" dt="2023-08-01T09:35:04.714" v="6829" actId="478"/>
          <ac:cxnSpMkLst>
            <pc:docMk/>
            <pc:sldMk cId="995628698" sldId="1480"/>
            <ac:cxnSpMk id="21" creationId="{28F7A147-B222-106B-108D-D09C1E09E3A7}"/>
          </ac:cxnSpMkLst>
        </pc:cxnChg>
        <pc:cxnChg chg="mod">
          <ac:chgData name="조 준영" userId="ca2aeba951d90199" providerId="LiveId" clId="{5030A812-09BE-48DB-88B4-CFD08FEF0C13}" dt="2023-08-01T09:35:04.714" v="6829" actId="478"/>
          <ac:cxnSpMkLst>
            <pc:docMk/>
            <pc:sldMk cId="995628698" sldId="1480"/>
            <ac:cxnSpMk id="23" creationId="{98CBB1CD-4968-3A50-D98E-9F7CF51978F9}"/>
          </ac:cxnSpMkLst>
        </pc:cxnChg>
      </pc:sldChg>
      <pc:sldChg chg="addSp delSp modSp del mod">
        <pc:chgData name="조 준영" userId="ca2aeba951d90199" providerId="LiveId" clId="{5030A812-09BE-48DB-88B4-CFD08FEF0C13}" dt="2023-08-02T03:51:32.850" v="7962" actId="47"/>
        <pc:sldMkLst>
          <pc:docMk/>
          <pc:sldMk cId="1333016652" sldId="1509"/>
        </pc:sldMkLst>
        <pc:spChg chg="add del mod">
          <ac:chgData name="조 준영" userId="ca2aeba951d90199" providerId="LiveId" clId="{5030A812-09BE-48DB-88B4-CFD08FEF0C13}" dt="2023-08-02T03:39:59.052" v="7865"/>
          <ac:spMkLst>
            <pc:docMk/>
            <pc:sldMk cId="1333016652" sldId="1509"/>
            <ac:spMk id="9" creationId="{F1803E25-9FAD-0697-47A2-5C284D98C026}"/>
          </ac:spMkLst>
        </pc:spChg>
        <pc:spChg chg="add del">
          <ac:chgData name="조 준영" userId="ca2aeba951d90199" providerId="LiveId" clId="{5030A812-09BE-48DB-88B4-CFD08FEF0C13}" dt="2023-08-02T03:39:50.269" v="7861" actId="478"/>
          <ac:spMkLst>
            <pc:docMk/>
            <pc:sldMk cId="1333016652" sldId="1509"/>
            <ac:spMk id="11" creationId="{1DFF4110-BD42-0B17-DC12-803920924B9A}"/>
          </ac:spMkLst>
        </pc:spChg>
        <pc:spChg chg="add del">
          <ac:chgData name="조 준영" userId="ca2aeba951d90199" providerId="LiveId" clId="{5030A812-09BE-48DB-88B4-CFD08FEF0C13}" dt="2023-08-02T03:39:50.269" v="7861" actId="478"/>
          <ac:spMkLst>
            <pc:docMk/>
            <pc:sldMk cId="1333016652" sldId="1509"/>
            <ac:spMk id="12" creationId="{3FAB739D-E11B-C0C1-218B-0BE963222135}"/>
          </ac:spMkLst>
        </pc:spChg>
        <pc:spChg chg="add del">
          <ac:chgData name="조 준영" userId="ca2aeba951d90199" providerId="LiveId" clId="{5030A812-09BE-48DB-88B4-CFD08FEF0C13}" dt="2023-08-02T03:39:50.269" v="7861" actId="478"/>
          <ac:spMkLst>
            <pc:docMk/>
            <pc:sldMk cId="1333016652" sldId="1509"/>
            <ac:spMk id="19" creationId="{D5D2B2C7-B75C-0E21-3843-5B07E22D8509}"/>
          </ac:spMkLst>
        </pc:spChg>
        <pc:spChg chg="add del">
          <ac:chgData name="조 준영" userId="ca2aeba951d90199" providerId="LiveId" clId="{5030A812-09BE-48DB-88B4-CFD08FEF0C13}" dt="2023-08-02T03:39:50.269" v="7861" actId="478"/>
          <ac:spMkLst>
            <pc:docMk/>
            <pc:sldMk cId="1333016652" sldId="1509"/>
            <ac:spMk id="27" creationId="{17C1887E-9175-DC36-D136-8E1B163E4DBE}"/>
          </ac:spMkLst>
        </pc:spChg>
        <pc:spChg chg="add del">
          <ac:chgData name="조 준영" userId="ca2aeba951d90199" providerId="LiveId" clId="{5030A812-09BE-48DB-88B4-CFD08FEF0C13}" dt="2023-08-02T03:39:50.269" v="7861" actId="478"/>
          <ac:spMkLst>
            <pc:docMk/>
            <pc:sldMk cId="1333016652" sldId="1509"/>
            <ac:spMk id="31" creationId="{79540370-3314-DF79-8198-141636014CB2}"/>
          </ac:spMkLst>
        </pc:spChg>
        <pc:spChg chg="add del mod">
          <ac:chgData name="조 준영" userId="ca2aeba951d90199" providerId="LiveId" clId="{5030A812-09BE-48DB-88B4-CFD08FEF0C13}" dt="2023-08-02T03:40:47.952" v="7885" actId="1076"/>
          <ac:spMkLst>
            <pc:docMk/>
            <pc:sldMk cId="1333016652" sldId="1509"/>
            <ac:spMk id="32" creationId="{C9AD0C06-42A7-B3D3-D5B6-F399B54BEE70}"/>
          </ac:spMkLst>
        </pc:spChg>
        <pc:picChg chg="add del">
          <ac:chgData name="조 준영" userId="ca2aeba951d90199" providerId="LiveId" clId="{5030A812-09BE-48DB-88B4-CFD08FEF0C13}" dt="2023-08-02T03:39:50.269" v="7861" actId="478"/>
          <ac:picMkLst>
            <pc:docMk/>
            <pc:sldMk cId="1333016652" sldId="1509"/>
            <ac:picMk id="4" creationId="{86EE255E-7D3A-0ECE-D6BC-D865FBB744B6}"/>
          </ac:picMkLst>
        </pc:picChg>
        <pc:picChg chg="mod">
          <ac:chgData name="조 준영" userId="ca2aeba951d90199" providerId="LiveId" clId="{5030A812-09BE-48DB-88B4-CFD08FEF0C13}" dt="2023-08-02T03:39:49.621" v="7859" actId="1076"/>
          <ac:picMkLst>
            <pc:docMk/>
            <pc:sldMk cId="1333016652" sldId="1509"/>
            <ac:picMk id="5" creationId="{B107C5A9-093B-3747-6637-DFF7752C823C}"/>
          </ac:picMkLst>
        </pc:picChg>
        <pc:picChg chg="mod">
          <ac:chgData name="조 준영" userId="ca2aeba951d90199" providerId="LiveId" clId="{5030A812-09BE-48DB-88B4-CFD08FEF0C13}" dt="2023-08-02T03:39:49.621" v="7859" actId="1076"/>
          <ac:picMkLst>
            <pc:docMk/>
            <pc:sldMk cId="1333016652" sldId="1509"/>
            <ac:picMk id="7" creationId="{446317EC-51FF-E187-04B7-F7668614AAE5}"/>
          </ac:picMkLst>
        </pc:picChg>
        <pc:cxnChg chg="add del mod">
          <ac:chgData name="조 준영" userId="ca2aeba951d90199" providerId="LiveId" clId="{5030A812-09BE-48DB-88B4-CFD08FEF0C13}" dt="2023-08-02T03:39:57.787" v="7862" actId="20577"/>
          <ac:cxnSpMkLst>
            <pc:docMk/>
            <pc:sldMk cId="1333016652" sldId="1509"/>
            <ac:cxnSpMk id="6" creationId="{BE902B23-23B2-77EE-0F8D-EBAA3593B26B}"/>
          </ac:cxnSpMkLst>
        </pc:cxnChg>
        <pc:cxnChg chg="add del mod">
          <ac:chgData name="조 준영" userId="ca2aeba951d90199" providerId="LiveId" clId="{5030A812-09BE-48DB-88B4-CFD08FEF0C13}" dt="2023-08-02T03:39:50.269" v="7861" actId="478"/>
          <ac:cxnSpMkLst>
            <pc:docMk/>
            <pc:sldMk cId="1333016652" sldId="1509"/>
            <ac:cxnSpMk id="14" creationId="{18FCAC0D-7A51-0EED-5343-B1EED6012850}"/>
          </ac:cxnSpMkLst>
        </pc:cxnChg>
        <pc:cxnChg chg="add del">
          <ac:chgData name="조 준영" userId="ca2aeba951d90199" providerId="LiveId" clId="{5030A812-09BE-48DB-88B4-CFD08FEF0C13}" dt="2023-08-02T03:39:50.269" v="7861" actId="478"/>
          <ac:cxnSpMkLst>
            <pc:docMk/>
            <pc:sldMk cId="1333016652" sldId="1509"/>
            <ac:cxnSpMk id="23" creationId="{1FA628E8-BA1B-11DC-2310-2352A8B9A4DA}"/>
          </ac:cxnSpMkLst>
        </pc:cxnChg>
        <pc:cxnChg chg="add del mod">
          <ac:chgData name="조 준영" userId="ca2aeba951d90199" providerId="LiveId" clId="{5030A812-09BE-48DB-88B4-CFD08FEF0C13}" dt="2023-08-02T03:39:50.269" v="7861" actId="478"/>
          <ac:cxnSpMkLst>
            <pc:docMk/>
            <pc:sldMk cId="1333016652" sldId="1509"/>
            <ac:cxnSpMk id="34" creationId="{7535C689-08E3-7F25-1CBD-E2DEE0985991}"/>
          </ac:cxnSpMkLst>
        </pc:cxnChg>
      </pc:sldChg>
      <pc:sldChg chg="addSp delSp modSp mod">
        <pc:chgData name="조 준영" userId="ca2aeba951d90199" providerId="LiveId" clId="{5030A812-09BE-48DB-88B4-CFD08FEF0C13}" dt="2023-08-02T05:16:20.524" v="10641" actId="14826"/>
        <pc:sldMkLst>
          <pc:docMk/>
          <pc:sldMk cId="4144646227" sldId="1512"/>
        </pc:sldMkLst>
        <pc:spChg chg="mod">
          <ac:chgData name="조 준영" userId="ca2aeba951d90199" providerId="LiveId" clId="{5030A812-09BE-48DB-88B4-CFD08FEF0C13}" dt="2023-08-02T05:13:37.698" v="10445" actId="20577"/>
          <ac:spMkLst>
            <pc:docMk/>
            <pc:sldMk cId="4144646227" sldId="1512"/>
            <ac:spMk id="2" creationId="{82A353CE-3830-426E-8E43-E8484A68E5BE}"/>
          </ac:spMkLst>
        </pc:spChg>
        <pc:spChg chg="mod">
          <ac:chgData name="조 준영" userId="ca2aeba951d90199" providerId="LiveId" clId="{5030A812-09BE-48DB-88B4-CFD08FEF0C13}" dt="2023-08-02T05:15:11.509" v="10627" actId="20577"/>
          <ac:spMkLst>
            <pc:docMk/>
            <pc:sldMk cId="4144646227" sldId="1512"/>
            <ac:spMk id="5" creationId="{B0FFC148-4880-AD8C-76E2-36BCA766C0E9}"/>
          </ac:spMkLst>
        </pc:spChg>
        <pc:graphicFrameChg chg="modGraphic">
          <ac:chgData name="조 준영" userId="ca2aeba951d90199" providerId="LiveId" clId="{5030A812-09BE-48DB-88B4-CFD08FEF0C13}" dt="2023-08-02T04:03:03.721" v="8046" actId="2084"/>
          <ac:graphicFrameMkLst>
            <pc:docMk/>
            <pc:sldMk cId="4144646227" sldId="1512"/>
            <ac:graphicFrameMk id="4" creationId="{60EA8007-EE3B-B4A7-AA50-8FD0103D3112}"/>
          </ac:graphicFrameMkLst>
        </pc:graphicFrameChg>
        <pc:picChg chg="add mod">
          <ac:chgData name="조 준영" userId="ca2aeba951d90199" providerId="LiveId" clId="{5030A812-09BE-48DB-88B4-CFD08FEF0C13}" dt="2023-08-02T04:03:33.566" v="8056" actId="1076"/>
          <ac:picMkLst>
            <pc:docMk/>
            <pc:sldMk cId="4144646227" sldId="1512"/>
            <ac:picMk id="3" creationId="{304E9C83-912E-D5D6-42F5-DFFB77CD22F6}"/>
          </ac:picMkLst>
        </pc:picChg>
        <pc:picChg chg="del">
          <ac:chgData name="조 준영" userId="ca2aeba951d90199" providerId="LiveId" clId="{5030A812-09BE-48DB-88B4-CFD08FEF0C13}" dt="2023-08-02T04:04:14.838" v="8069" actId="478"/>
          <ac:picMkLst>
            <pc:docMk/>
            <pc:sldMk cId="4144646227" sldId="1512"/>
            <ac:picMk id="6" creationId="{A5DA7A23-85B6-59DD-B39E-2FB4A6B10A69}"/>
          </ac:picMkLst>
        </pc:picChg>
        <pc:picChg chg="add mod">
          <ac:chgData name="조 준영" userId="ca2aeba951d90199" providerId="LiveId" clId="{5030A812-09BE-48DB-88B4-CFD08FEF0C13}" dt="2023-08-02T05:16:20.524" v="10641" actId="14826"/>
          <ac:picMkLst>
            <pc:docMk/>
            <pc:sldMk cId="4144646227" sldId="1512"/>
            <ac:picMk id="7" creationId="{83F76C98-D455-F03D-AECD-4EDC8C628B82}"/>
          </ac:picMkLst>
        </pc:picChg>
        <pc:picChg chg="add mod">
          <ac:chgData name="조 준영" userId="ca2aeba951d90199" providerId="LiveId" clId="{5030A812-09BE-48DB-88B4-CFD08FEF0C13}" dt="2023-08-02T04:04:50.440" v="8073" actId="14826"/>
          <ac:picMkLst>
            <pc:docMk/>
            <pc:sldMk cId="4144646227" sldId="1512"/>
            <ac:picMk id="8" creationId="{93820FA8-FAAB-1426-2D60-A4512B5D2A3E}"/>
          </ac:picMkLst>
        </pc:picChg>
        <pc:picChg chg="mod">
          <ac:chgData name="조 준영" userId="ca2aeba951d90199" providerId="LiveId" clId="{5030A812-09BE-48DB-88B4-CFD08FEF0C13}" dt="2023-08-02T04:02:46.846" v="8045" actId="14826"/>
          <ac:picMkLst>
            <pc:docMk/>
            <pc:sldMk cId="4144646227" sldId="1512"/>
            <ac:picMk id="12" creationId="{C0B5089E-4D8F-5868-1850-7D0E03945164}"/>
          </ac:picMkLst>
        </pc:picChg>
        <pc:picChg chg="del">
          <ac:chgData name="조 준영" userId="ca2aeba951d90199" providerId="LiveId" clId="{5030A812-09BE-48DB-88B4-CFD08FEF0C13}" dt="2023-08-02T04:03:25.786" v="8050" actId="478"/>
          <ac:picMkLst>
            <pc:docMk/>
            <pc:sldMk cId="4144646227" sldId="1512"/>
            <ac:picMk id="14" creationId="{A3FE4E3B-BA15-FE25-9D8E-8EA2A98A2ADB}"/>
          </ac:picMkLst>
        </pc:picChg>
      </pc:sldChg>
      <pc:sldChg chg="modSp mod">
        <pc:chgData name="조 준영" userId="ca2aeba951d90199" providerId="LiveId" clId="{5030A812-09BE-48DB-88B4-CFD08FEF0C13}" dt="2023-08-02T05:13:46.222" v="10466"/>
        <pc:sldMkLst>
          <pc:docMk/>
          <pc:sldMk cId="909162024" sldId="1513"/>
        </pc:sldMkLst>
        <pc:spChg chg="mod">
          <ac:chgData name="조 준영" userId="ca2aeba951d90199" providerId="LiveId" clId="{5030A812-09BE-48DB-88B4-CFD08FEF0C13}" dt="2023-08-02T05:13:46.222" v="10466"/>
          <ac:spMkLst>
            <pc:docMk/>
            <pc:sldMk cId="909162024" sldId="1513"/>
            <ac:spMk id="2" creationId="{82A353CE-3830-426E-8E43-E8484A68E5BE}"/>
          </ac:spMkLst>
        </pc:spChg>
        <pc:spChg chg="mod">
          <ac:chgData name="조 준영" userId="ca2aeba951d90199" providerId="LiveId" clId="{5030A812-09BE-48DB-88B4-CFD08FEF0C13}" dt="2023-08-02T04:17:07.398" v="8225" actId="14826"/>
          <ac:spMkLst>
            <pc:docMk/>
            <pc:sldMk cId="909162024" sldId="1513"/>
            <ac:spMk id="44" creationId="{271B963A-D58F-A71D-C4F4-E1D2157E4901}"/>
          </ac:spMkLst>
        </pc:spChg>
        <pc:spChg chg="mod">
          <ac:chgData name="조 준영" userId="ca2aeba951d90199" providerId="LiveId" clId="{5030A812-09BE-48DB-88B4-CFD08FEF0C13}" dt="2023-08-02T04:17:07.398" v="8225" actId="14826"/>
          <ac:spMkLst>
            <pc:docMk/>
            <pc:sldMk cId="909162024" sldId="1513"/>
            <ac:spMk id="78" creationId="{8CC9ED63-E1FE-D9F9-3377-4F3A75B4105B}"/>
          </ac:spMkLst>
        </pc:spChg>
        <pc:spChg chg="mod">
          <ac:chgData name="조 준영" userId="ca2aeba951d90199" providerId="LiveId" clId="{5030A812-09BE-48DB-88B4-CFD08FEF0C13}" dt="2023-08-02T04:36:10.808" v="8737" actId="1037"/>
          <ac:spMkLst>
            <pc:docMk/>
            <pc:sldMk cId="909162024" sldId="1513"/>
            <ac:spMk id="92" creationId="{0F314242-86A3-0C77-9859-6D784730B58C}"/>
          </ac:spMkLst>
        </pc:spChg>
        <pc:grpChg chg="mod">
          <ac:chgData name="조 준영" userId="ca2aeba951d90199" providerId="LiveId" clId="{5030A812-09BE-48DB-88B4-CFD08FEF0C13}" dt="2023-08-02T04:36:10.808" v="8737" actId="1037"/>
          <ac:grpSpMkLst>
            <pc:docMk/>
            <pc:sldMk cId="909162024" sldId="1513"/>
            <ac:grpSpMk id="15" creationId="{9BCF64BE-7B64-D4AB-BEFF-A8EC9D3238A3}"/>
          </ac:grpSpMkLst>
        </pc:grpChg>
        <pc:grpChg chg="mod">
          <ac:chgData name="조 준영" userId="ca2aeba951d90199" providerId="LiveId" clId="{5030A812-09BE-48DB-88B4-CFD08FEF0C13}" dt="2023-08-02T04:36:10.808" v="8737" actId="1037"/>
          <ac:grpSpMkLst>
            <pc:docMk/>
            <pc:sldMk cId="909162024" sldId="1513"/>
            <ac:grpSpMk id="16" creationId="{22D59C76-A9D7-D138-2CAE-1940BAB11772}"/>
          </ac:grpSpMkLst>
        </pc:grpChg>
        <pc:grpChg chg="mod">
          <ac:chgData name="조 준영" userId="ca2aeba951d90199" providerId="LiveId" clId="{5030A812-09BE-48DB-88B4-CFD08FEF0C13}" dt="2023-08-02T04:36:10.808" v="8737" actId="1037"/>
          <ac:grpSpMkLst>
            <pc:docMk/>
            <pc:sldMk cId="909162024" sldId="1513"/>
            <ac:grpSpMk id="17" creationId="{9C2E5658-7370-70E6-2782-27DB451FA626}"/>
          </ac:grpSpMkLst>
        </pc:grpChg>
        <pc:grpChg chg="mod">
          <ac:chgData name="조 준영" userId="ca2aeba951d90199" providerId="LiveId" clId="{5030A812-09BE-48DB-88B4-CFD08FEF0C13}" dt="2023-08-02T04:36:10.808" v="8737" actId="1037"/>
          <ac:grpSpMkLst>
            <pc:docMk/>
            <pc:sldMk cId="909162024" sldId="1513"/>
            <ac:grpSpMk id="20" creationId="{2865084E-E386-B3C3-EE6E-237B8BBBC5CF}"/>
          </ac:grpSpMkLst>
        </pc:grpChg>
        <pc:grpChg chg="mod">
          <ac:chgData name="조 준영" userId="ca2aeba951d90199" providerId="LiveId" clId="{5030A812-09BE-48DB-88B4-CFD08FEF0C13}" dt="2023-08-02T04:36:10.808" v="8737" actId="1037"/>
          <ac:grpSpMkLst>
            <pc:docMk/>
            <pc:sldMk cId="909162024" sldId="1513"/>
            <ac:grpSpMk id="26" creationId="{509B31F3-D12C-1F8A-0A7C-908977BA93B7}"/>
          </ac:grpSpMkLst>
        </pc:grpChg>
        <pc:grpChg chg="mod">
          <ac:chgData name="조 준영" userId="ca2aeba951d90199" providerId="LiveId" clId="{5030A812-09BE-48DB-88B4-CFD08FEF0C13}" dt="2023-08-02T04:36:10.808" v="8737" actId="1037"/>
          <ac:grpSpMkLst>
            <pc:docMk/>
            <pc:sldMk cId="909162024" sldId="1513"/>
            <ac:grpSpMk id="32" creationId="{DB29F4C3-6F0F-F916-ECC7-ED84BF73ED79}"/>
          </ac:grpSpMkLst>
        </pc:grpChg>
        <pc:grpChg chg="mod">
          <ac:chgData name="조 준영" userId="ca2aeba951d90199" providerId="LiveId" clId="{5030A812-09BE-48DB-88B4-CFD08FEF0C13}" dt="2023-08-02T04:36:10.808" v="8737" actId="1037"/>
          <ac:grpSpMkLst>
            <pc:docMk/>
            <pc:sldMk cId="909162024" sldId="1513"/>
            <ac:grpSpMk id="35" creationId="{951B1E18-1317-BC93-34EC-08A3720FA6E9}"/>
          </ac:grpSpMkLst>
        </pc:grpChg>
        <pc:grpChg chg="mod">
          <ac:chgData name="조 준영" userId="ca2aeba951d90199" providerId="LiveId" clId="{5030A812-09BE-48DB-88B4-CFD08FEF0C13}" dt="2023-08-02T04:36:10.808" v="8737" actId="1037"/>
          <ac:grpSpMkLst>
            <pc:docMk/>
            <pc:sldMk cId="909162024" sldId="1513"/>
            <ac:grpSpMk id="39" creationId="{91EEDBC6-A2B8-66A5-23D6-242924167DB9}"/>
          </ac:grpSpMkLst>
        </pc:grpChg>
        <pc:grpChg chg="mod">
          <ac:chgData name="조 준영" userId="ca2aeba951d90199" providerId="LiveId" clId="{5030A812-09BE-48DB-88B4-CFD08FEF0C13}" dt="2023-08-02T04:36:10.808" v="8737" actId="1037"/>
          <ac:grpSpMkLst>
            <pc:docMk/>
            <pc:sldMk cId="909162024" sldId="1513"/>
            <ac:grpSpMk id="79" creationId="{D9467F3B-1DF7-4950-047C-3203A4BD2D24}"/>
          </ac:grpSpMkLst>
        </pc:grpChg>
        <pc:picChg chg="mod">
          <ac:chgData name="조 준영" userId="ca2aeba951d90199" providerId="LiveId" clId="{5030A812-09BE-48DB-88B4-CFD08FEF0C13}" dt="2023-08-02T04:17:31.049" v="8231" actId="1076"/>
          <ac:picMkLst>
            <pc:docMk/>
            <pc:sldMk cId="909162024" sldId="1513"/>
            <ac:picMk id="43" creationId="{DC16EAAC-56AA-39E8-4092-752A547BD152}"/>
          </ac:picMkLst>
        </pc:picChg>
        <pc:picChg chg="mod">
          <ac:chgData name="조 준영" userId="ca2aeba951d90199" providerId="LiveId" clId="{5030A812-09BE-48DB-88B4-CFD08FEF0C13}" dt="2023-08-02T04:17:36.012" v="8233" actId="1076"/>
          <ac:picMkLst>
            <pc:docMk/>
            <pc:sldMk cId="909162024" sldId="1513"/>
            <ac:picMk id="76" creationId="{6EDF1D42-BCD9-DA9B-D6DE-73F86CCF66DC}"/>
          </ac:picMkLst>
        </pc:picChg>
        <pc:cxnChg chg="mod">
          <ac:chgData name="조 준영" userId="ca2aeba951d90199" providerId="LiveId" clId="{5030A812-09BE-48DB-88B4-CFD08FEF0C13}" dt="2023-08-02T04:36:10.808" v="8737" actId="1037"/>
          <ac:cxnSpMkLst>
            <pc:docMk/>
            <pc:sldMk cId="909162024" sldId="1513"/>
            <ac:cxnSpMk id="50" creationId="{86DB3077-5529-AAEB-8DB5-8645D5AB16CB}"/>
          </ac:cxnSpMkLst>
        </pc:cxnChg>
        <pc:cxnChg chg="mod">
          <ac:chgData name="조 준영" userId="ca2aeba951d90199" providerId="LiveId" clId="{5030A812-09BE-48DB-88B4-CFD08FEF0C13}" dt="2023-08-02T04:36:10.808" v="8737" actId="1037"/>
          <ac:cxnSpMkLst>
            <pc:docMk/>
            <pc:sldMk cId="909162024" sldId="1513"/>
            <ac:cxnSpMk id="52" creationId="{FF5E15C1-4399-1477-2C71-847DDB1C4277}"/>
          </ac:cxnSpMkLst>
        </pc:cxnChg>
        <pc:cxnChg chg="mod">
          <ac:chgData name="조 준영" userId="ca2aeba951d90199" providerId="LiveId" clId="{5030A812-09BE-48DB-88B4-CFD08FEF0C13}" dt="2023-08-02T04:36:10.808" v="8737" actId="1037"/>
          <ac:cxnSpMkLst>
            <pc:docMk/>
            <pc:sldMk cId="909162024" sldId="1513"/>
            <ac:cxnSpMk id="54" creationId="{B4448A57-31DF-264E-583F-40CDBD19B9A9}"/>
          </ac:cxnSpMkLst>
        </pc:cxnChg>
        <pc:cxnChg chg="mod">
          <ac:chgData name="조 준영" userId="ca2aeba951d90199" providerId="LiveId" clId="{5030A812-09BE-48DB-88B4-CFD08FEF0C13}" dt="2023-08-02T04:36:10.808" v="8737" actId="1037"/>
          <ac:cxnSpMkLst>
            <pc:docMk/>
            <pc:sldMk cId="909162024" sldId="1513"/>
            <ac:cxnSpMk id="55" creationId="{6098FA25-0BB4-D443-EEC5-5424983FA759}"/>
          </ac:cxnSpMkLst>
        </pc:cxnChg>
        <pc:cxnChg chg="mod">
          <ac:chgData name="조 준영" userId="ca2aeba951d90199" providerId="LiveId" clId="{5030A812-09BE-48DB-88B4-CFD08FEF0C13}" dt="2023-08-02T04:36:10.808" v="8737" actId="1037"/>
          <ac:cxnSpMkLst>
            <pc:docMk/>
            <pc:sldMk cId="909162024" sldId="1513"/>
            <ac:cxnSpMk id="57" creationId="{996C22FB-F106-4D33-A22F-B7FD05704801}"/>
          </ac:cxnSpMkLst>
        </pc:cxnChg>
        <pc:cxnChg chg="mod">
          <ac:chgData name="조 준영" userId="ca2aeba951d90199" providerId="LiveId" clId="{5030A812-09BE-48DB-88B4-CFD08FEF0C13}" dt="2023-08-02T04:36:10.808" v="8737" actId="1037"/>
          <ac:cxnSpMkLst>
            <pc:docMk/>
            <pc:sldMk cId="909162024" sldId="1513"/>
            <ac:cxnSpMk id="62" creationId="{D5BCF231-D02E-CEA6-F13E-06617D36963E}"/>
          </ac:cxnSpMkLst>
        </pc:cxnChg>
        <pc:cxnChg chg="mod">
          <ac:chgData name="조 준영" userId="ca2aeba951d90199" providerId="LiveId" clId="{5030A812-09BE-48DB-88B4-CFD08FEF0C13}" dt="2023-08-02T04:36:10.808" v="8737" actId="1037"/>
          <ac:cxnSpMkLst>
            <pc:docMk/>
            <pc:sldMk cId="909162024" sldId="1513"/>
            <ac:cxnSpMk id="81" creationId="{5D6AE35F-5EEF-AD46-7DEE-1D099DE22B46}"/>
          </ac:cxnSpMkLst>
        </pc:cxnChg>
        <pc:cxnChg chg="mod">
          <ac:chgData name="조 준영" userId="ca2aeba951d90199" providerId="LiveId" clId="{5030A812-09BE-48DB-88B4-CFD08FEF0C13}" dt="2023-08-02T04:36:10.808" v="8737" actId="1037"/>
          <ac:cxnSpMkLst>
            <pc:docMk/>
            <pc:sldMk cId="909162024" sldId="1513"/>
            <ac:cxnSpMk id="85" creationId="{62E4069E-D666-3283-DDC1-BB32188705A9}"/>
          </ac:cxnSpMkLst>
        </pc:cxnChg>
        <pc:cxnChg chg="mod">
          <ac:chgData name="조 준영" userId="ca2aeba951d90199" providerId="LiveId" clId="{5030A812-09BE-48DB-88B4-CFD08FEF0C13}" dt="2023-08-02T04:36:10.808" v="8737" actId="1037"/>
          <ac:cxnSpMkLst>
            <pc:docMk/>
            <pc:sldMk cId="909162024" sldId="1513"/>
            <ac:cxnSpMk id="91" creationId="{B42C4775-D6D7-06B6-2250-43E0817ABC07}"/>
          </ac:cxnSpMkLst>
        </pc:cxnChg>
      </pc:sldChg>
      <pc:sldChg chg="addSp delSp modSp mod">
        <pc:chgData name="조 준영" userId="ca2aeba951d90199" providerId="LiveId" clId="{5030A812-09BE-48DB-88B4-CFD08FEF0C13}" dt="2023-08-02T05:15:20.402" v="10630"/>
        <pc:sldMkLst>
          <pc:docMk/>
          <pc:sldMk cId="3019460265" sldId="1515"/>
        </pc:sldMkLst>
        <pc:spChg chg="mod">
          <ac:chgData name="조 준영" userId="ca2aeba951d90199" providerId="LiveId" clId="{5030A812-09BE-48DB-88B4-CFD08FEF0C13}" dt="2023-08-02T05:13:42.779" v="10454"/>
          <ac:spMkLst>
            <pc:docMk/>
            <pc:sldMk cId="3019460265" sldId="1515"/>
            <ac:spMk id="2" creationId="{82A353CE-3830-426E-8E43-E8484A68E5BE}"/>
          </ac:spMkLst>
        </pc:spChg>
        <pc:spChg chg="del mod">
          <ac:chgData name="조 준영" userId="ca2aeba951d90199" providerId="LiveId" clId="{5030A812-09BE-48DB-88B4-CFD08FEF0C13}" dt="2023-08-02T05:15:19.779" v="10629" actId="478"/>
          <ac:spMkLst>
            <pc:docMk/>
            <pc:sldMk cId="3019460265" sldId="1515"/>
            <ac:spMk id="5" creationId="{B0FFC148-4880-AD8C-76E2-36BCA766C0E9}"/>
          </ac:spMkLst>
        </pc:spChg>
        <pc:spChg chg="add mod">
          <ac:chgData name="조 준영" userId="ca2aeba951d90199" providerId="LiveId" clId="{5030A812-09BE-48DB-88B4-CFD08FEF0C13}" dt="2023-08-02T05:15:20.402" v="10630"/>
          <ac:spMkLst>
            <pc:docMk/>
            <pc:sldMk cId="3019460265" sldId="1515"/>
            <ac:spMk id="12" creationId="{1CDC3278-CD01-ADB5-9F7E-5678AA8AB54C}"/>
          </ac:spMkLst>
        </pc:spChg>
        <pc:graphicFrameChg chg="mod modGraphic">
          <ac:chgData name="조 준영" userId="ca2aeba951d90199" providerId="LiveId" clId="{5030A812-09BE-48DB-88B4-CFD08FEF0C13}" dt="2023-08-02T04:07:11.872" v="8093" actId="2084"/>
          <ac:graphicFrameMkLst>
            <pc:docMk/>
            <pc:sldMk cId="3019460265" sldId="1515"/>
            <ac:graphicFrameMk id="4" creationId="{60EA8007-EE3B-B4A7-AA50-8FD0103D3112}"/>
          </ac:graphicFrameMkLst>
        </pc:graphicFrameChg>
        <pc:picChg chg="del">
          <ac:chgData name="조 준영" userId="ca2aeba951d90199" providerId="LiveId" clId="{5030A812-09BE-48DB-88B4-CFD08FEF0C13}" dt="2023-08-02T04:05:20.442" v="8077" actId="478"/>
          <ac:picMkLst>
            <pc:docMk/>
            <pc:sldMk cId="3019460265" sldId="1515"/>
            <ac:picMk id="3" creationId="{48D3219F-EDA1-0A7F-5CD3-1954CA7CC7BD}"/>
          </ac:picMkLst>
        </pc:picChg>
        <pc:picChg chg="add mod">
          <ac:chgData name="조 준영" userId="ca2aeba951d90199" providerId="LiveId" clId="{5030A812-09BE-48DB-88B4-CFD08FEF0C13}" dt="2023-08-02T04:05:47.158" v="8082" actId="14826"/>
          <ac:picMkLst>
            <pc:docMk/>
            <pc:sldMk cId="3019460265" sldId="1515"/>
            <ac:picMk id="6" creationId="{3BE4E309-E852-6CC1-51A2-3BA83A823F1A}"/>
          </ac:picMkLst>
        </pc:picChg>
        <pc:picChg chg="del">
          <ac:chgData name="조 준영" userId="ca2aeba951d90199" providerId="LiveId" clId="{5030A812-09BE-48DB-88B4-CFD08FEF0C13}" dt="2023-08-02T04:05:12.570" v="8074" actId="478"/>
          <ac:picMkLst>
            <pc:docMk/>
            <pc:sldMk cId="3019460265" sldId="1515"/>
            <ac:picMk id="7" creationId="{988044AA-4784-9EAA-5D8F-1C2DBC8E8E38}"/>
          </ac:picMkLst>
        </pc:picChg>
        <pc:picChg chg="del">
          <ac:chgData name="조 준영" userId="ca2aeba951d90199" providerId="LiveId" clId="{5030A812-09BE-48DB-88B4-CFD08FEF0C13}" dt="2023-08-02T04:05:19.741" v="8076" actId="478"/>
          <ac:picMkLst>
            <pc:docMk/>
            <pc:sldMk cId="3019460265" sldId="1515"/>
            <ac:picMk id="8" creationId="{4FEA8886-9284-B730-71CD-91AF8A44E6F5}"/>
          </ac:picMkLst>
        </pc:picChg>
        <pc:picChg chg="add mod">
          <ac:chgData name="조 준영" userId="ca2aeba951d90199" providerId="LiveId" clId="{5030A812-09BE-48DB-88B4-CFD08FEF0C13}" dt="2023-08-02T04:06:04.539" v="8083" actId="14826"/>
          <ac:picMkLst>
            <pc:docMk/>
            <pc:sldMk cId="3019460265" sldId="1515"/>
            <ac:picMk id="9" creationId="{81BD6E70-17EE-4464-8837-3611F5DFA633}"/>
          </ac:picMkLst>
        </pc:picChg>
        <pc:picChg chg="add mod">
          <ac:chgData name="조 준영" userId="ca2aeba951d90199" providerId="LiveId" clId="{5030A812-09BE-48DB-88B4-CFD08FEF0C13}" dt="2023-08-02T04:06:33.540" v="8085" actId="196"/>
          <ac:picMkLst>
            <pc:docMk/>
            <pc:sldMk cId="3019460265" sldId="1515"/>
            <ac:picMk id="10" creationId="{07D18A91-0846-6888-EE22-D1A9FF8B390D}"/>
          </ac:picMkLst>
        </pc:picChg>
        <pc:picChg chg="add mod">
          <ac:chgData name="조 준영" userId="ca2aeba951d90199" providerId="LiveId" clId="{5030A812-09BE-48DB-88B4-CFD08FEF0C13}" dt="2023-08-02T04:07:58.121" v="8116" actId="1036"/>
          <ac:picMkLst>
            <pc:docMk/>
            <pc:sldMk cId="3019460265" sldId="1515"/>
            <ac:picMk id="11" creationId="{068910DE-FDF5-4271-4E7E-EE26C558C736}"/>
          </ac:picMkLst>
        </pc:picChg>
      </pc:sldChg>
      <pc:sldChg chg="del">
        <pc:chgData name="조 준영" userId="ca2aeba951d90199" providerId="LiveId" clId="{5030A812-09BE-48DB-88B4-CFD08FEF0C13}" dt="2023-08-02T01:50:55.805" v="7359" actId="47"/>
        <pc:sldMkLst>
          <pc:docMk/>
          <pc:sldMk cId="1982560151" sldId="1517"/>
        </pc:sldMkLst>
      </pc:sldChg>
      <pc:sldChg chg="addSp delSp modSp mod">
        <pc:chgData name="조 준영" userId="ca2aeba951d90199" providerId="LiveId" clId="{5030A812-09BE-48DB-88B4-CFD08FEF0C13}" dt="2023-08-02T04:32:24.670" v="8679"/>
        <pc:sldMkLst>
          <pc:docMk/>
          <pc:sldMk cId="2451544221" sldId="1518"/>
        </pc:sldMkLst>
        <pc:spChg chg="add del mod">
          <ac:chgData name="조 준영" userId="ca2aeba951d90199" providerId="LiveId" clId="{5030A812-09BE-48DB-88B4-CFD08FEF0C13}" dt="2023-08-02T04:11:12.287" v="8133" actId="478"/>
          <ac:spMkLst>
            <pc:docMk/>
            <pc:sldMk cId="2451544221" sldId="1518"/>
            <ac:spMk id="2" creationId="{325DA49F-C225-F941-06F0-64BCCA86EE50}"/>
          </ac:spMkLst>
        </pc:spChg>
        <pc:spChg chg="mod">
          <ac:chgData name="조 준영" userId="ca2aeba951d90199" providerId="LiveId" clId="{5030A812-09BE-48DB-88B4-CFD08FEF0C13}" dt="2023-08-02T04:32:24.670" v="8679"/>
          <ac:spMkLst>
            <pc:docMk/>
            <pc:sldMk cId="2451544221" sldId="1518"/>
            <ac:spMk id="38" creationId="{00000000-0000-0000-0000-000000000000}"/>
          </ac:spMkLst>
        </pc:spChg>
      </pc:sldChg>
      <pc:sldChg chg="modSp mod">
        <pc:chgData name="조 준영" userId="ca2aeba951d90199" providerId="LiveId" clId="{5030A812-09BE-48DB-88B4-CFD08FEF0C13}" dt="2023-08-02T05:16:07.139" v="10638" actId="20577"/>
        <pc:sldMkLst>
          <pc:docMk/>
          <pc:sldMk cId="2809991205" sldId="1519"/>
        </pc:sldMkLst>
        <pc:spChg chg="mod">
          <ac:chgData name="조 준영" userId="ca2aeba951d90199" providerId="LiveId" clId="{5030A812-09BE-48DB-88B4-CFD08FEF0C13}" dt="2023-08-02T05:16:07.139" v="10638" actId="20577"/>
          <ac:spMkLst>
            <pc:docMk/>
            <pc:sldMk cId="2809991205" sldId="1519"/>
            <ac:spMk id="2" creationId="{82A353CE-3830-426E-8E43-E8484A68E5BE}"/>
          </ac:spMkLst>
        </pc:spChg>
        <pc:graphicFrameChg chg="modGraphic">
          <ac:chgData name="조 준영" userId="ca2aeba951d90199" providerId="LiveId" clId="{5030A812-09BE-48DB-88B4-CFD08FEF0C13}" dt="2023-08-01T09:30:39.623" v="6783" actId="20577"/>
          <ac:graphicFrameMkLst>
            <pc:docMk/>
            <pc:sldMk cId="2809991205" sldId="1519"/>
            <ac:graphicFrameMk id="11" creationId="{C5DFEB46-8600-B3C5-5A04-4DF88FCE9E79}"/>
          </ac:graphicFrameMkLst>
        </pc:graphicFrameChg>
      </pc:sldChg>
      <pc:sldChg chg="modSp mod">
        <pc:chgData name="조 준영" userId="ca2aeba951d90199" providerId="LiveId" clId="{5030A812-09BE-48DB-88B4-CFD08FEF0C13}" dt="2023-08-02T05:16:04.155" v="10636" actId="20577"/>
        <pc:sldMkLst>
          <pc:docMk/>
          <pc:sldMk cId="4264992178" sldId="1520"/>
        </pc:sldMkLst>
        <pc:spChg chg="mod">
          <ac:chgData name="조 준영" userId="ca2aeba951d90199" providerId="LiveId" clId="{5030A812-09BE-48DB-88B4-CFD08FEF0C13}" dt="2023-08-02T05:16:04.155" v="10636" actId="20577"/>
          <ac:spMkLst>
            <pc:docMk/>
            <pc:sldMk cId="4264992178" sldId="1520"/>
            <ac:spMk id="2" creationId="{82A353CE-3830-426E-8E43-E8484A68E5BE}"/>
          </ac:spMkLst>
        </pc:spChg>
        <pc:graphicFrameChg chg="modGraphic">
          <ac:chgData name="조 준영" userId="ca2aeba951d90199" providerId="LiveId" clId="{5030A812-09BE-48DB-88B4-CFD08FEF0C13}" dt="2023-08-01T09:30:20.301" v="6782" actId="20577"/>
          <ac:graphicFrameMkLst>
            <pc:docMk/>
            <pc:sldMk cId="4264992178" sldId="1520"/>
            <ac:graphicFrameMk id="11" creationId="{C5DFEB46-8600-B3C5-5A04-4DF88FCE9E79}"/>
          </ac:graphicFrameMkLst>
        </pc:graphicFrameChg>
      </pc:sldChg>
      <pc:sldChg chg="modSp mod">
        <pc:chgData name="조 준영" userId="ca2aeba951d90199" providerId="LiveId" clId="{5030A812-09BE-48DB-88B4-CFD08FEF0C13}" dt="2023-08-02T05:16:10.246" v="10640" actId="20577"/>
        <pc:sldMkLst>
          <pc:docMk/>
          <pc:sldMk cId="727288594" sldId="1521"/>
        </pc:sldMkLst>
        <pc:spChg chg="mod">
          <ac:chgData name="조 준영" userId="ca2aeba951d90199" providerId="LiveId" clId="{5030A812-09BE-48DB-88B4-CFD08FEF0C13}" dt="2023-08-02T05:16:10.246" v="10640" actId="20577"/>
          <ac:spMkLst>
            <pc:docMk/>
            <pc:sldMk cId="727288594" sldId="1521"/>
            <ac:spMk id="2" creationId="{82A353CE-3830-426E-8E43-E8484A68E5BE}"/>
          </ac:spMkLst>
        </pc:spChg>
        <pc:graphicFrameChg chg="modGraphic">
          <ac:chgData name="조 준영" userId="ca2aeba951d90199" providerId="LiveId" clId="{5030A812-09BE-48DB-88B4-CFD08FEF0C13}" dt="2023-08-01T09:31:21.039" v="6784" actId="20577"/>
          <ac:graphicFrameMkLst>
            <pc:docMk/>
            <pc:sldMk cId="727288594" sldId="1521"/>
            <ac:graphicFrameMk id="11" creationId="{C5DFEB46-8600-B3C5-5A04-4DF88FCE9E79}"/>
          </ac:graphicFrameMkLst>
        </pc:graphicFrameChg>
      </pc:sldChg>
      <pc:sldChg chg="modSp mod">
        <pc:chgData name="조 준영" userId="ca2aeba951d90199" providerId="LiveId" clId="{5030A812-09BE-48DB-88B4-CFD08FEF0C13}" dt="2023-08-02T05:14:15.715" v="10476" actId="20577"/>
        <pc:sldMkLst>
          <pc:docMk/>
          <pc:sldMk cId="2867701362" sldId="1522"/>
        </pc:sldMkLst>
        <pc:spChg chg="mod">
          <ac:chgData name="조 준영" userId="ca2aeba951d90199" providerId="LiveId" clId="{5030A812-09BE-48DB-88B4-CFD08FEF0C13}" dt="2023-08-02T05:14:15.715" v="10476" actId="20577"/>
          <ac:spMkLst>
            <pc:docMk/>
            <pc:sldMk cId="2867701362" sldId="1522"/>
            <ac:spMk id="2" creationId="{82A353CE-3830-426E-8E43-E8484A68E5BE}"/>
          </ac:spMkLst>
        </pc:spChg>
        <pc:graphicFrameChg chg="modGraphic">
          <ac:chgData name="조 준영" userId="ca2aeba951d90199" providerId="LiveId" clId="{5030A812-09BE-48DB-88B4-CFD08FEF0C13}" dt="2023-08-01T09:30:04.718" v="6779" actId="20577"/>
          <ac:graphicFrameMkLst>
            <pc:docMk/>
            <pc:sldMk cId="2867701362" sldId="1522"/>
            <ac:graphicFrameMk id="11" creationId="{C5DFEB46-8600-B3C5-5A04-4DF88FCE9E79}"/>
          </ac:graphicFrameMkLst>
        </pc:graphicFrameChg>
      </pc:sldChg>
      <pc:sldChg chg="modSp mod">
        <pc:chgData name="조 준영" userId="ca2aeba951d90199" providerId="LiveId" clId="{5030A812-09BE-48DB-88B4-CFD08FEF0C13}" dt="2023-08-02T05:16:01.073" v="10634" actId="20577"/>
        <pc:sldMkLst>
          <pc:docMk/>
          <pc:sldMk cId="3999566786" sldId="1523"/>
        </pc:sldMkLst>
        <pc:spChg chg="mod">
          <ac:chgData name="조 준영" userId="ca2aeba951d90199" providerId="LiveId" clId="{5030A812-09BE-48DB-88B4-CFD08FEF0C13}" dt="2023-08-02T05:16:01.073" v="10634" actId="20577"/>
          <ac:spMkLst>
            <pc:docMk/>
            <pc:sldMk cId="3999566786" sldId="1523"/>
            <ac:spMk id="2" creationId="{82A353CE-3830-426E-8E43-E8484A68E5BE}"/>
          </ac:spMkLst>
        </pc:spChg>
        <pc:graphicFrameChg chg="modGraphic">
          <ac:chgData name="조 준영" userId="ca2aeba951d90199" providerId="LiveId" clId="{5030A812-09BE-48DB-88B4-CFD08FEF0C13}" dt="2023-08-01T09:30:15.459" v="6781" actId="20577"/>
          <ac:graphicFrameMkLst>
            <pc:docMk/>
            <pc:sldMk cId="3999566786" sldId="1523"/>
            <ac:graphicFrameMk id="11" creationId="{C5DFEB46-8600-B3C5-5A04-4DF88FCE9E79}"/>
          </ac:graphicFrameMkLst>
        </pc:graphicFrameChg>
      </pc:sldChg>
      <pc:sldChg chg="modSp mod">
        <pc:chgData name="조 준영" userId="ca2aeba951d90199" providerId="LiveId" clId="{5030A812-09BE-48DB-88B4-CFD08FEF0C13}" dt="2023-08-02T05:15:57.807" v="10632" actId="20577"/>
        <pc:sldMkLst>
          <pc:docMk/>
          <pc:sldMk cId="3178082483" sldId="1524"/>
        </pc:sldMkLst>
        <pc:spChg chg="mod">
          <ac:chgData name="조 준영" userId="ca2aeba951d90199" providerId="LiveId" clId="{5030A812-09BE-48DB-88B4-CFD08FEF0C13}" dt="2023-08-02T05:15:57.807" v="10632" actId="20577"/>
          <ac:spMkLst>
            <pc:docMk/>
            <pc:sldMk cId="3178082483" sldId="1524"/>
            <ac:spMk id="2" creationId="{82A353CE-3830-426E-8E43-E8484A68E5BE}"/>
          </ac:spMkLst>
        </pc:spChg>
        <pc:graphicFrameChg chg="modGraphic">
          <ac:chgData name="조 준영" userId="ca2aeba951d90199" providerId="LiveId" clId="{5030A812-09BE-48DB-88B4-CFD08FEF0C13}" dt="2023-08-01T09:30:09.511" v="6780" actId="20577"/>
          <ac:graphicFrameMkLst>
            <pc:docMk/>
            <pc:sldMk cId="3178082483" sldId="1524"/>
            <ac:graphicFrameMk id="11" creationId="{C5DFEB46-8600-B3C5-5A04-4DF88FCE9E79}"/>
          </ac:graphicFrameMkLst>
        </pc:graphicFrameChg>
      </pc:sldChg>
      <pc:sldChg chg="modSp mod">
        <pc:chgData name="조 준영" userId="ca2aeba951d90199" providerId="LiveId" clId="{5030A812-09BE-48DB-88B4-CFD08FEF0C13}" dt="2023-08-02T05:14:03.671" v="10470" actId="20577"/>
        <pc:sldMkLst>
          <pc:docMk/>
          <pc:sldMk cId="3401879369" sldId="1525"/>
        </pc:sldMkLst>
        <pc:spChg chg="mod">
          <ac:chgData name="조 준영" userId="ca2aeba951d90199" providerId="LiveId" clId="{5030A812-09BE-48DB-88B4-CFD08FEF0C13}" dt="2023-08-02T05:14:03.671" v="10470" actId="20577"/>
          <ac:spMkLst>
            <pc:docMk/>
            <pc:sldMk cId="3401879369" sldId="1525"/>
            <ac:spMk id="2" creationId="{82A353CE-3830-426E-8E43-E8484A68E5BE}"/>
          </ac:spMkLst>
        </pc:spChg>
        <pc:graphicFrameChg chg="modGraphic">
          <ac:chgData name="조 준영" userId="ca2aeba951d90199" providerId="LiveId" clId="{5030A812-09BE-48DB-88B4-CFD08FEF0C13}" dt="2023-08-01T09:24:46.024" v="6741" actId="20577"/>
          <ac:graphicFrameMkLst>
            <pc:docMk/>
            <pc:sldMk cId="3401879369" sldId="1525"/>
            <ac:graphicFrameMk id="11" creationId="{C5DFEB46-8600-B3C5-5A04-4DF88FCE9E79}"/>
          </ac:graphicFrameMkLst>
        </pc:graphicFrameChg>
      </pc:sldChg>
      <pc:sldChg chg="modSp mod">
        <pc:chgData name="조 준영" userId="ca2aeba951d90199" providerId="LiveId" clId="{5030A812-09BE-48DB-88B4-CFD08FEF0C13}" dt="2023-08-02T05:14:12.335" v="10474" actId="20577"/>
        <pc:sldMkLst>
          <pc:docMk/>
          <pc:sldMk cId="2131482680" sldId="1526"/>
        </pc:sldMkLst>
        <pc:spChg chg="mod">
          <ac:chgData name="조 준영" userId="ca2aeba951d90199" providerId="LiveId" clId="{5030A812-09BE-48DB-88B4-CFD08FEF0C13}" dt="2023-08-02T05:14:12.335" v="10474" actId="20577"/>
          <ac:spMkLst>
            <pc:docMk/>
            <pc:sldMk cId="2131482680" sldId="1526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2T03:43:10.988" v="7934" actId="20577"/>
          <ac:graphicFrameMkLst>
            <pc:docMk/>
            <pc:sldMk cId="2131482680" sldId="1526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2T03:42:30.987" v="7905" actId="20577"/>
          <ac:graphicFrameMkLst>
            <pc:docMk/>
            <pc:sldMk cId="2131482680" sldId="1526"/>
            <ac:graphicFrameMk id="11" creationId="{C5DFEB46-8600-B3C5-5A04-4DF88FCE9E79}"/>
          </ac:graphicFrameMkLst>
        </pc:graphicFrameChg>
      </pc:sldChg>
      <pc:sldChg chg="modSp mod">
        <pc:chgData name="조 준영" userId="ca2aeba951d90199" providerId="LiveId" clId="{5030A812-09BE-48DB-88B4-CFD08FEF0C13}" dt="2023-08-02T05:14:08.103" v="10472" actId="20577"/>
        <pc:sldMkLst>
          <pc:docMk/>
          <pc:sldMk cId="2854863481" sldId="1527"/>
        </pc:sldMkLst>
        <pc:spChg chg="mod">
          <ac:chgData name="조 준영" userId="ca2aeba951d90199" providerId="LiveId" clId="{5030A812-09BE-48DB-88B4-CFD08FEF0C13}" dt="2023-08-02T05:14:08.103" v="10472" actId="20577"/>
          <ac:spMkLst>
            <pc:docMk/>
            <pc:sldMk cId="2854863481" sldId="1527"/>
            <ac:spMk id="2" creationId="{82A353CE-3830-426E-8E43-E8484A68E5BE}"/>
          </ac:spMkLst>
        </pc:spChg>
        <pc:graphicFrameChg chg="modGraphic">
          <ac:chgData name="조 준영" userId="ca2aeba951d90199" providerId="LiveId" clId="{5030A812-09BE-48DB-88B4-CFD08FEF0C13}" dt="2023-08-01T09:29:52.861" v="6775" actId="20577"/>
          <ac:graphicFrameMkLst>
            <pc:docMk/>
            <pc:sldMk cId="2854863481" sldId="1527"/>
            <ac:graphicFrameMk id="11" creationId="{C5DFEB46-8600-B3C5-5A04-4DF88FCE9E79}"/>
          </ac:graphicFrameMkLst>
        </pc:graphicFrameChg>
      </pc:sldChg>
      <pc:sldChg chg="modSp add mod">
        <pc:chgData name="조 준영" userId="ca2aeba951d90199" providerId="LiveId" clId="{5030A812-09BE-48DB-88B4-CFD08FEF0C13}" dt="2023-08-02T05:19:12.430" v="10698" actId="20577"/>
        <pc:sldMkLst>
          <pc:docMk/>
          <pc:sldMk cId="1779901084" sldId="1528"/>
        </pc:sldMkLst>
        <pc:spChg chg="mod">
          <ac:chgData name="조 준영" userId="ca2aeba951d90199" providerId="LiveId" clId="{5030A812-09BE-48DB-88B4-CFD08FEF0C13}" dt="2023-08-02T05:19:12.430" v="10698" actId="20577"/>
          <ac:spMkLst>
            <pc:docMk/>
            <pc:sldMk cId="1779901084" sldId="1528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1T02:07:55.654" v="1630"/>
          <ac:graphicFrameMkLst>
            <pc:docMk/>
            <pc:sldMk cId="1779901084" sldId="1528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1:38.494" v="6790" actId="20577"/>
          <ac:graphicFrameMkLst>
            <pc:docMk/>
            <pc:sldMk cId="1779901084" sldId="1528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7-27T01:40:08.265" v="26" actId="196"/>
          <ac:picMkLst>
            <pc:docMk/>
            <pc:sldMk cId="1779901084" sldId="1528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030A812-09BE-48DB-88B4-CFD08FEF0C13}" dt="2023-08-02T05:19:15.655" v="10700" actId="20577"/>
        <pc:sldMkLst>
          <pc:docMk/>
          <pc:sldMk cId="520465534" sldId="1529"/>
        </pc:sldMkLst>
        <pc:spChg chg="mod">
          <ac:chgData name="조 준영" userId="ca2aeba951d90199" providerId="LiveId" clId="{5030A812-09BE-48DB-88B4-CFD08FEF0C13}" dt="2023-08-02T05:19:15.655" v="10700" actId="20577"/>
          <ac:spMkLst>
            <pc:docMk/>
            <pc:sldMk cId="520465534" sldId="1529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1T02:08:00.030" v="1631"/>
          <ac:graphicFrameMkLst>
            <pc:docMk/>
            <pc:sldMk cId="520465534" sldId="1529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2:25.814" v="6809" actId="20577"/>
          <ac:graphicFrameMkLst>
            <pc:docMk/>
            <pc:sldMk cId="520465534" sldId="1529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7-27T01:42:12.392" v="48" actId="14826"/>
          <ac:picMkLst>
            <pc:docMk/>
            <pc:sldMk cId="520465534" sldId="1529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030A812-09BE-48DB-88B4-CFD08FEF0C13}" dt="2023-08-02T05:19:19.392" v="10702" actId="20577"/>
        <pc:sldMkLst>
          <pc:docMk/>
          <pc:sldMk cId="2828463842" sldId="1530"/>
        </pc:sldMkLst>
        <pc:spChg chg="mod">
          <ac:chgData name="조 준영" userId="ca2aeba951d90199" providerId="LiveId" clId="{5030A812-09BE-48DB-88B4-CFD08FEF0C13}" dt="2023-08-02T05:19:19.392" v="10702" actId="20577"/>
          <ac:spMkLst>
            <pc:docMk/>
            <pc:sldMk cId="2828463842" sldId="1530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1T02:09:03.033" v="1731"/>
          <ac:graphicFrameMkLst>
            <pc:docMk/>
            <pc:sldMk cId="2828463842" sldId="1530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2:29.390" v="6810" actId="20577"/>
          <ac:graphicFrameMkLst>
            <pc:docMk/>
            <pc:sldMk cId="2828463842" sldId="1530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7-27T01:44:09.501" v="50" actId="14826"/>
          <ac:picMkLst>
            <pc:docMk/>
            <pc:sldMk cId="2828463842" sldId="1530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030A812-09BE-48DB-88B4-CFD08FEF0C13}" dt="2023-08-02T05:19:22.643" v="10704" actId="20577"/>
        <pc:sldMkLst>
          <pc:docMk/>
          <pc:sldMk cId="2340422184" sldId="1531"/>
        </pc:sldMkLst>
        <pc:spChg chg="mod">
          <ac:chgData name="조 준영" userId="ca2aeba951d90199" providerId="LiveId" clId="{5030A812-09BE-48DB-88B4-CFD08FEF0C13}" dt="2023-08-02T05:19:22.643" v="10704" actId="20577"/>
          <ac:spMkLst>
            <pc:docMk/>
            <pc:sldMk cId="2340422184" sldId="1531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1T02:13:13.719" v="2316" actId="20577"/>
          <ac:graphicFrameMkLst>
            <pc:docMk/>
            <pc:sldMk cId="2340422184" sldId="1531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2:33.938" v="6811" actId="20577"/>
          <ac:graphicFrameMkLst>
            <pc:docMk/>
            <pc:sldMk cId="2340422184" sldId="1531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7-27T02:14:04.665" v="76" actId="14826"/>
          <ac:picMkLst>
            <pc:docMk/>
            <pc:sldMk cId="2340422184" sldId="1531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030A812-09BE-48DB-88B4-CFD08FEF0C13}" dt="2023-08-02T05:19:28.731" v="10708" actId="20577"/>
        <pc:sldMkLst>
          <pc:docMk/>
          <pc:sldMk cId="3817888557" sldId="1532"/>
        </pc:sldMkLst>
        <pc:spChg chg="mod">
          <ac:chgData name="조 준영" userId="ca2aeba951d90199" providerId="LiveId" clId="{5030A812-09BE-48DB-88B4-CFD08FEF0C13}" dt="2023-08-02T05:19:28.731" v="10708" actId="20577"/>
          <ac:spMkLst>
            <pc:docMk/>
            <pc:sldMk cId="3817888557" sldId="1532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1T02:18:32.882" v="3283"/>
          <ac:graphicFrameMkLst>
            <pc:docMk/>
            <pc:sldMk cId="3817888557" sldId="1532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2:42.964" v="6813" actId="20577"/>
          <ac:graphicFrameMkLst>
            <pc:docMk/>
            <pc:sldMk cId="3817888557" sldId="1532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7-27T03:34:45.613" v="144" actId="14826"/>
          <ac:picMkLst>
            <pc:docMk/>
            <pc:sldMk cId="3817888557" sldId="1532"/>
            <ac:picMk id="10" creationId="{D723284A-0798-2C96-073D-0E17086416A7}"/>
          </ac:picMkLst>
        </pc:picChg>
      </pc:sldChg>
      <pc:sldChg chg="addSp delSp modSp add del mod">
        <pc:chgData name="조 준영" userId="ca2aeba951d90199" providerId="LiveId" clId="{5030A812-09BE-48DB-88B4-CFD08FEF0C13}" dt="2023-07-27T03:34:39.490" v="143" actId="47"/>
        <pc:sldMkLst>
          <pc:docMk/>
          <pc:sldMk cId="4039675649" sldId="1533"/>
        </pc:sldMkLst>
        <pc:spChg chg="add del mod">
          <ac:chgData name="조 준영" userId="ca2aeba951d90199" providerId="LiveId" clId="{5030A812-09BE-48DB-88B4-CFD08FEF0C13}" dt="2023-07-27T03:32:45.640" v="132" actId="478"/>
          <ac:spMkLst>
            <pc:docMk/>
            <pc:sldMk cId="4039675649" sldId="1533"/>
            <ac:spMk id="3" creationId="{27F75C73-C874-252F-1EB2-D15C95BCD19D}"/>
          </ac:spMkLst>
        </pc:spChg>
        <pc:spChg chg="add del mod">
          <ac:chgData name="조 준영" userId="ca2aeba951d90199" providerId="LiveId" clId="{5030A812-09BE-48DB-88B4-CFD08FEF0C13}" dt="2023-07-27T03:32:45.640" v="132" actId="478"/>
          <ac:spMkLst>
            <pc:docMk/>
            <pc:sldMk cId="4039675649" sldId="1533"/>
            <ac:spMk id="4" creationId="{8DE024FA-A49C-23B6-2BB7-8312AF857816}"/>
          </ac:spMkLst>
        </pc:spChg>
        <pc:spChg chg="add del mod">
          <ac:chgData name="조 준영" userId="ca2aeba951d90199" providerId="LiveId" clId="{5030A812-09BE-48DB-88B4-CFD08FEF0C13}" dt="2023-07-27T03:32:45.640" v="132" actId="478"/>
          <ac:spMkLst>
            <pc:docMk/>
            <pc:sldMk cId="4039675649" sldId="1533"/>
            <ac:spMk id="5" creationId="{B0BA8652-9DFA-317A-89B2-1C8B190C319F}"/>
          </ac:spMkLst>
        </pc:spChg>
        <pc:spChg chg="add del mod">
          <ac:chgData name="조 준영" userId="ca2aeba951d90199" providerId="LiveId" clId="{5030A812-09BE-48DB-88B4-CFD08FEF0C13}" dt="2023-07-27T03:32:45.640" v="132" actId="478"/>
          <ac:spMkLst>
            <pc:docMk/>
            <pc:sldMk cId="4039675649" sldId="1533"/>
            <ac:spMk id="7" creationId="{0237BDC7-7757-EB9C-885E-D92BE90BD03B}"/>
          </ac:spMkLst>
        </pc:spChg>
        <pc:spChg chg="add del mod">
          <ac:chgData name="조 준영" userId="ca2aeba951d90199" providerId="LiveId" clId="{5030A812-09BE-48DB-88B4-CFD08FEF0C13}" dt="2023-07-27T03:32:45.640" v="132" actId="478"/>
          <ac:spMkLst>
            <pc:docMk/>
            <pc:sldMk cId="4039675649" sldId="1533"/>
            <ac:spMk id="8" creationId="{38FA08E9-6CD9-C920-B80B-15D2084A69DF}"/>
          </ac:spMkLst>
        </pc:spChg>
        <pc:spChg chg="add del mod">
          <ac:chgData name="조 준영" userId="ca2aeba951d90199" providerId="LiveId" clId="{5030A812-09BE-48DB-88B4-CFD08FEF0C13}" dt="2023-07-27T03:32:45.640" v="132" actId="478"/>
          <ac:spMkLst>
            <pc:docMk/>
            <pc:sldMk cId="4039675649" sldId="1533"/>
            <ac:spMk id="9" creationId="{CFEE6EF0-FFA8-C2E8-0492-044C32F194A7}"/>
          </ac:spMkLst>
        </pc:spChg>
        <pc:picChg chg="mod">
          <ac:chgData name="조 준영" userId="ca2aeba951d90199" providerId="LiveId" clId="{5030A812-09BE-48DB-88B4-CFD08FEF0C13}" dt="2023-07-27T03:32:47.763" v="134" actId="14826"/>
          <ac:picMkLst>
            <pc:docMk/>
            <pc:sldMk cId="4039675649" sldId="1533"/>
            <ac:picMk id="10" creationId="{D723284A-0798-2C96-073D-0E17086416A7}"/>
          </ac:picMkLst>
        </pc:picChg>
        <pc:picChg chg="add del mod">
          <ac:chgData name="조 준영" userId="ca2aeba951d90199" providerId="LiveId" clId="{5030A812-09BE-48DB-88B4-CFD08FEF0C13}" dt="2023-07-27T03:33:18.837" v="142" actId="478"/>
          <ac:picMkLst>
            <pc:docMk/>
            <pc:sldMk cId="4039675649" sldId="1533"/>
            <ac:picMk id="14" creationId="{C76AFA55-6379-0812-0D40-1FEF12F2E0E5}"/>
          </ac:picMkLst>
        </pc:picChg>
      </pc:sldChg>
      <pc:sldChg chg="addSp modSp add mod ord">
        <pc:chgData name="조 준영" userId="ca2aeba951d90199" providerId="LiveId" clId="{5030A812-09BE-48DB-88B4-CFD08FEF0C13}" dt="2023-08-02T05:19:25.818" v="10706" actId="20577"/>
        <pc:sldMkLst>
          <pc:docMk/>
          <pc:sldMk cId="1356603934" sldId="1534"/>
        </pc:sldMkLst>
        <pc:spChg chg="mod">
          <ac:chgData name="조 준영" userId="ca2aeba951d90199" providerId="LiveId" clId="{5030A812-09BE-48DB-88B4-CFD08FEF0C13}" dt="2023-08-02T05:19:25.818" v="10706" actId="20577"/>
          <ac:spMkLst>
            <pc:docMk/>
            <pc:sldMk cId="1356603934" sldId="1534"/>
            <ac:spMk id="2" creationId="{82A353CE-3830-426E-8E43-E8484A68E5BE}"/>
          </ac:spMkLst>
        </pc:spChg>
        <pc:spChg chg="add mod">
          <ac:chgData name="조 준영" userId="ca2aeba951d90199" providerId="LiveId" clId="{5030A812-09BE-48DB-88B4-CFD08FEF0C13}" dt="2023-07-27T03:35:56.332" v="164" actId="1076"/>
          <ac:spMkLst>
            <pc:docMk/>
            <pc:sldMk cId="1356603934" sldId="1534"/>
            <ac:spMk id="3" creationId="{3A3BBC3A-575B-9635-B8E6-14139B366E96}"/>
          </ac:spMkLst>
        </pc:spChg>
        <pc:spChg chg="add mod">
          <ac:chgData name="조 준영" userId="ca2aeba951d90199" providerId="LiveId" clId="{5030A812-09BE-48DB-88B4-CFD08FEF0C13}" dt="2023-07-27T03:36:02.859" v="169" actId="1076"/>
          <ac:spMkLst>
            <pc:docMk/>
            <pc:sldMk cId="1356603934" sldId="1534"/>
            <ac:spMk id="4" creationId="{A8158E70-425E-808F-E982-433BE6D99C59}"/>
          </ac:spMkLst>
        </pc:spChg>
        <pc:spChg chg="add mod">
          <ac:chgData name="조 준영" userId="ca2aeba951d90199" providerId="LiveId" clId="{5030A812-09BE-48DB-88B4-CFD08FEF0C13}" dt="2023-07-27T03:36:06.940" v="170" actId="571"/>
          <ac:spMkLst>
            <pc:docMk/>
            <pc:sldMk cId="1356603934" sldId="1534"/>
            <ac:spMk id="5" creationId="{E6E7A686-6043-FBF8-E386-EAE17BB20F79}"/>
          </ac:spMkLst>
        </pc:spChg>
        <pc:graphicFrameChg chg="mod modGraphic">
          <ac:chgData name="조 준영" userId="ca2aeba951d90199" providerId="LiveId" clId="{5030A812-09BE-48DB-88B4-CFD08FEF0C13}" dt="2023-08-01T02:16:07.360" v="2879" actId="20577"/>
          <ac:graphicFrameMkLst>
            <pc:docMk/>
            <pc:sldMk cId="1356603934" sldId="1534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2:37.856" v="6812" actId="20577"/>
          <ac:graphicFrameMkLst>
            <pc:docMk/>
            <pc:sldMk cId="1356603934" sldId="1534"/>
            <ac:graphicFrameMk id="11" creationId="{C5DFEB46-8600-B3C5-5A04-4DF88FCE9E79}"/>
          </ac:graphicFrameMkLst>
        </pc:graphicFrameChg>
      </pc:sldChg>
      <pc:sldChg chg="modSp add mod ord">
        <pc:chgData name="조 준영" userId="ca2aeba951d90199" providerId="LiveId" clId="{5030A812-09BE-48DB-88B4-CFD08FEF0C13}" dt="2023-08-02T05:19:38.207" v="10714" actId="20577"/>
        <pc:sldMkLst>
          <pc:docMk/>
          <pc:sldMk cId="2476025151" sldId="1535"/>
        </pc:sldMkLst>
        <pc:spChg chg="mod">
          <ac:chgData name="조 준영" userId="ca2aeba951d90199" providerId="LiveId" clId="{5030A812-09BE-48DB-88B4-CFD08FEF0C13}" dt="2023-08-02T05:19:38.207" v="10714" actId="20577"/>
          <ac:spMkLst>
            <pc:docMk/>
            <pc:sldMk cId="2476025151" sldId="1535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1T02:25:39.865" v="4563"/>
          <ac:graphicFrameMkLst>
            <pc:docMk/>
            <pc:sldMk cId="2476025151" sldId="1535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3:06.799" v="6821" actId="20577"/>
          <ac:graphicFrameMkLst>
            <pc:docMk/>
            <pc:sldMk cId="2476025151" sldId="1535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7-27T05:07:22.124" v="225" actId="14826"/>
          <ac:picMkLst>
            <pc:docMk/>
            <pc:sldMk cId="2476025151" sldId="1535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030A812-09BE-48DB-88B4-CFD08FEF0C13}" dt="2023-08-02T05:19:31.813" v="10710" actId="20577"/>
        <pc:sldMkLst>
          <pc:docMk/>
          <pc:sldMk cId="3486126633" sldId="1536"/>
        </pc:sldMkLst>
        <pc:spChg chg="mod">
          <ac:chgData name="조 준영" userId="ca2aeba951d90199" providerId="LiveId" clId="{5030A812-09BE-48DB-88B4-CFD08FEF0C13}" dt="2023-08-02T05:19:31.813" v="10710" actId="20577"/>
          <ac:spMkLst>
            <pc:docMk/>
            <pc:sldMk cId="3486126633" sldId="1536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1T02:22:07.054" v="4015" actId="20577"/>
          <ac:graphicFrameMkLst>
            <pc:docMk/>
            <pc:sldMk cId="3486126633" sldId="1536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2:06.147" v="6808" actId="20577"/>
          <ac:graphicFrameMkLst>
            <pc:docMk/>
            <pc:sldMk cId="3486126633" sldId="1536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7-27T04:44:12.132" v="189" actId="14826"/>
          <ac:picMkLst>
            <pc:docMk/>
            <pc:sldMk cId="3486126633" sldId="1536"/>
            <ac:picMk id="10" creationId="{D723284A-0798-2C96-073D-0E17086416A7}"/>
          </ac:picMkLst>
        </pc:picChg>
      </pc:sldChg>
      <pc:sldChg chg="modSp add del mod">
        <pc:chgData name="조 준영" userId="ca2aeba951d90199" providerId="LiveId" clId="{5030A812-09BE-48DB-88B4-CFD08FEF0C13}" dt="2023-07-31T23:14:16.992" v="233" actId="47"/>
        <pc:sldMkLst>
          <pc:docMk/>
          <pc:sldMk cId="2240921442" sldId="1537"/>
        </pc:sldMkLst>
        <pc:spChg chg="mod">
          <ac:chgData name="조 준영" userId="ca2aeba951d90199" providerId="LiveId" clId="{5030A812-09BE-48DB-88B4-CFD08FEF0C13}" dt="2023-07-27T04:58:43.951" v="200" actId="20577"/>
          <ac:spMkLst>
            <pc:docMk/>
            <pc:sldMk cId="2240921442" sldId="1537"/>
            <ac:spMk id="2" creationId="{82A353CE-3830-426E-8E43-E8484A68E5BE}"/>
          </ac:spMkLst>
        </pc:spChg>
        <pc:picChg chg="mod">
          <ac:chgData name="조 준영" userId="ca2aeba951d90199" providerId="LiveId" clId="{5030A812-09BE-48DB-88B4-CFD08FEF0C13}" dt="2023-07-27T04:57:51.171" v="191" actId="14826"/>
          <ac:picMkLst>
            <pc:docMk/>
            <pc:sldMk cId="2240921442" sldId="1537"/>
            <ac:picMk id="10" creationId="{D723284A-0798-2C96-073D-0E17086416A7}"/>
          </ac:picMkLst>
        </pc:picChg>
      </pc:sldChg>
      <pc:sldChg chg="addSp delSp modSp add mod">
        <pc:chgData name="조 준영" userId="ca2aeba951d90199" providerId="LiveId" clId="{5030A812-09BE-48DB-88B4-CFD08FEF0C13}" dt="2023-08-02T05:19:41.203" v="10716" actId="20577"/>
        <pc:sldMkLst>
          <pc:docMk/>
          <pc:sldMk cId="15792666" sldId="1538"/>
        </pc:sldMkLst>
        <pc:spChg chg="mod">
          <ac:chgData name="조 준영" userId="ca2aeba951d90199" providerId="LiveId" clId="{5030A812-09BE-48DB-88B4-CFD08FEF0C13}" dt="2023-08-02T05:19:41.203" v="10716" actId="20577"/>
          <ac:spMkLst>
            <pc:docMk/>
            <pc:sldMk cId="15792666" sldId="1538"/>
            <ac:spMk id="2" creationId="{82A353CE-3830-426E-8E43-E8484A68E5BE}"/>
          </ac:spMkLst>
        </pc:spChg>
        <pc:spChg chg="add del">
          <ac:chgData name="조 준영" userId="ca2aeba951d90199" providerId="LiveId" clId="{5030A812-09BE-48DB-88B4-CFD08FEF0C13}" dt="2023-07-27T05:08:57.997" v="227" actId="22"/>
          <ac:spMkLst>
            <pc:docMk/>
            <pc:sldMk cId="15792666" sldId="1538"/>
            <ac:spMk id="4" creationId="{D6945264-8C4A-312C-BD69-4ADA4BDA4D42}"/>
          </ac:spMkLst>
        </pc:spChg>
        <pc:graphicFrameChg chg="mod modGraphic">
          <ac:chgData name="조 준영" userId="ca2aeba951d90199" providerId="LiveId" clId="{5030A812-09BE-48DB-88B4-CFD08FEF0C13}" dt="2023-08-01T02:30:10.451" v="5404" actId="20577"/>
          <ac:graphicFrameMkLst>
            <pc:docMk/>
            <pc:sldMk cId="15792666" sldId="1538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3:17.825" v="6822" actId="20577"/>
          <ac:graphicFrameMkLst>
            <pc:docMk/>
            <pc:sldMk cId="15792666" sldId="1538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7-31T23:18:13.897" v="234" actId="14826"/>
          <ac:picMkLst>
            <pc:docMk/>
            <pc:sldMk cId="15792666" sldId="1538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030A812-09BE-48DB-88B4-CFD08FEF0C13}" dt="2023-08-02T05:19:44.345" v="10718" actId="20577"/>
        <pc:sldMkLst>
          <pc:docMk/>
          <pc:sldMk cId="4008094749" sldId="1539"/>
        </pc:sldMkLst>
        <pc:spChg chg="mod">
          <ac:chgData name="조 준영" userId="ca2aeba951d90199" providerId="LiveId" clId="{5030A812-09BE-48DB-88B4-CFD08FEF0C13}" dt="2023-08-02T05:19:44.345" v="10718" actId="20577"/>
          <ac:spMkLst>
            <pc:docMk/>
            <pc:sldMk cId="4008094749" sldId="1539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2T01:45:43.972" v="7322" actId="20577"/>
          <ac:graphicFrameMkLst>
            <pc:docMk/>
            <pc:sldMk cId="4008094749" sldId="1539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3:22.705" v="6823" actId="20577"/>
          <ac:graphicFrameMkLst>
            <pc:docMk/>
            <pc:sldMk cId="4008094749" sldId="1539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8-02T04:29:12.620" v="8474" actId="196"/>
          <ac:picMkLst>
            <pc:docMk/>
            <pc:sldMk cId="4008094749" sldId="1539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030A812-09BE-48DB-88B4-CFD08FEF0C13}" dt="2023-08-02T05:19:48.272" v="10720" actId="20577"/>
        <pc:sldMkLst>
          <pc:docMk/>
          <pc:sldMk cId="575499152" sldId="1540"/>
        </pc:sldMkLst>
        <pc:spChg chg="mod">
          <ac:chgData name="조 준영" userId="ca2aeba951d90199" providerId="LiveId" clId="{5030A812-09BE-48DB-88B4-CFD08FEF0C13}" dt="2023-08-02T05:19:48.272" v="10720" actId="20577"/>
          <ac:spMkLst>
            <pc:docMk/>
            <pc:sldMk cId="575499152" sldId="1540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2T01:41:43.207" v="7236" actId="6549"/>
          <ac:graphicFrameMkLst>
            <pc:docMk/>
            <pc:sldMk cId="575499152" sldId="1540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3:27.191" v="6824" actId="20577"/>
          <ac:graphicFrameMkLst>
            <pc:docMk/>
            <pc:sldMk cId="575499152" sldId="1540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7-31T23:18:56.503" v="236" actId="14826"/>
          <ac:picMkLst>
            <pc:docMk/>
            <pc:sldMk cId="575499152" sldId="1540"/>
            <ac:picMk id="10" creationId="{D723284A-0798-2C96-073D-0E17086416A7}"/>
          </ac:picMkLst>
        </pc:picChg>
      </pc:sldChg>
      <pc:sldChg chg="add del">
        <pc:chgData name="조 준영" userId="ca2aeba951d90199" providerId="LiveId" clId="{5030A812-09BE-48DB-88B4-CFD08FEF0C13}" dt="2023-07-31T23:14:15.903" v="232" actId="47"/>
        <pc:sldMkLst>
          <pc:docMk/>
          <pc:sldMk cId="379142718" sldId="1541"/>
        </pc:sldMkLst>
      </pc:sldChg>
      <pc:sldChg chg="modSp add mod">
        <pc:chgData name="조 준영" userId="ca2aeba951d90199" providerId="LiveId" clId="{5030A812-09BE-48DB-88B4-CFD08FEF0C13}" dt="2023-08-02T05:19:35.262" v="10712" actId="20577"/>
        <pc:sldMkLst>
          <pc:docMk/>
          <pc:sldMk cId="2433045745" sldId="1542"/>
        </pc:sldMkLst>
        <pc:spChg chg="mod">
          <ac:chgData name="조 준영" userId="ca2aeba951d90199" providerId="LiveId" clId="{5030A812-09BE-48DB-88B4-CFD08FEF0C13}" dt="2023-08-02T05:19:35.262" v="10712" actId="20577"/>
          <ac:spMkLst>
            <pc:docMk/>
            <pc:sldMk cId="2433045745" sldId="1542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2T01:41:00.448" v="7217"/>
          <ac:graphicFrameMkLst>
            <pc:docMk/>
            <pc:sldMk cId="2433045745" sldId="1542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2:59.158" v="6817" actId="20577"/>
          <ac:graphicFrameMkLst>
            <pc:docMk/>
            <pc:sldMk cId="2433045745" sldId="1542"/>
            <ac:graphicFrameMk id="11" creationId="{C5DFEB46-8600-B3C5-5A04-4DF88FCE9E79}"/>
          </ac:graphicFrameMkLst>
        </pc:graphicFrameChg>
      </pc:sldChg>
      <pc:sldChg chg="new del">
        <pc:chgData name="조 준영" userId="ca2aeba951d90199" providerId="LiveId" clId="{5030A812-09BE-48DB-88B4-CFD08FEF0C13}" dt="2023-08-01T02:25:44.383" v="4565" actId="680"/>
        <pc:sldMkLst>
          <pc:docMk/>
          <pc:sldMk cId="295052299" sldId="1543"/>
        </pc:sldMkLst>
      </pc:sldChg>
      <pc:sldChg chg="add del">
        <pc:chgData name="조 준영" userId="ca2aeba951d90199" providerId="LiveId" clId="{5030A812-09BE-48DB-88B4-CFD08FEF0C13}" dt="2023-08-01T00:04:50.848" v="506" actId="47"/>
        <pc:sldMkLst>
          <pc:docMk/>
          <pc:sldMk cId="2490311011" sldId="1543"/>
        </pc:sldMkLst>
      </pc:sldChg>
      <pc:sldChg chg="modSp add mod">
        <pc:chgData name="조 준영" userId="ca2aeba951d90199" providerId="LiveId" clId="{5030A812-09BE-48DB-88B4-CFD08FEF0C13}" dt="2023-08-02T05:19:53.206" v="10722" actId="20577"/>
        <pc:sldMkLst>
          <pc:docMk/>
          <pc:sldMk cId="2970568265" sldId="1543"/>
        </pc:sldMkLst>
        <pc:spChg chg="mod">
          <ac:chgData name="조 준영" userId="ca2aeba951d90199" providerId="LiveId" clId="{5030A812-09BE-48DB-88B4-CFD08FEF0C13}" dt="2023-08-02T05:19:53.206" v="10722" actId="20577"/>
          <ac:spMkLst>
            <pc:docMk/>
            <pc:sldMk cId="2970568265" sldId="1543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1T02:36:03.367" v="6294" actId="20577"/>
          <ac:graphicFrameMkLst>
            <pc:docMk/>
            <pc:sldMk cId="2970568265" sldId="1543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2T04:08:26.401" v="8129"/>
          <ac:graphicFrameMkLst>
            <pc:docMk/>
            <pc:sldMk cId="2970568265" sldId="1543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8-01T02:33:13.970" v="5588" actId="14826"/>
          <ac:picMkLst>
            <pc:docMk/>
            <pc:sldMk cId="2970568265" sldId="1543"/>
            <ac:picMk id="10" creationId="{D723284A-0798-2C96-073D-0E17086416A7}"/>
          </ac:picMkLst>
        </pc:picChg>
      </pc:sldChg>
      <pc:sldChg chg="add del">
        <pc:chgData name="조 준영" userId="ca2aeba951d90199" providerId="LiveId" clId="{5030A812-09BE-48DB-88B4-CFD08FEF0C13}" dt="2023-08-01T07:55:26.015" v="6646"/>
        <pc:sldMkLst>
          <pc:docMk/>
          <pc:sldMk cId="934579178" sldId="1544"/>
        </pc:sldMkLst>
      </pc:sldChg>
      <pc:sldChg chg="modSp add mod ord">
        <pc:chgData name="조 준영" userId="ca2aeba951d90199" providerId="LiveId" clId="{5030A812-09BE-48DB-88B4-CFD08FEF0C13}" dt="2023-08-02T04:32:06.213" v="8647"/>
        <pc:sldMkLst>
          <pc:docMk/>
          <pc:sldMk cId="1084107097" sldId="1544"/>
        </pc:sldMkLst>
        <pc:spChg chg="mod">
          <ac:chgData name="조 준영" userId="ca2aeba951d90199" providerId="LiveId" clId="{5030A812-09BE-48DB-88B4-CFD08FEF0C13}" dt="2023-08-02T04:32:06.213" v="8647"/>
          <ac:spMkLst>
            <pc:docMk/>
            <pc:sldMk cId="1084107097" sldId="1544"/>
            <ac:spMk id="38" creationId="{00000000-0000-0000-0000-000000000000}"/>
          </ac:spMkLst>
        </pc:spChg>
      </pc:sldChg>
      <pc:sldChg chg="delSp modSp add del mod">
        <pc:chgData name="조 준영" userId="ca2aeba951d90199" providerId="LiveId" clId="{5030A812-09BE-48DB-88B4-CFD08FEF0C13}" dt="2023-08-01T09:22:40.587" v="6677" actId="47"/>
        <pc:sldMkLst>
          <pc:docMk/>
          <pc:sldMk cId="2700386162" sldId="1544"/>
        </pc:sldMkLst>
        <pc:spChg chg="mod">
          <ac:chgData name="조 준영" userId="ca2aeba951d90199" providerId="LiveId" clId="{5030A812-09BE-48DB-88B4-CFD08FEF0C13}" dt="2023-08-01T07:55:37.568" v="6675" actId="20577"/>
          <ac:spMkLst>
            <pc:docMk/>
            <pc:sldMk cId="2700386162" sldId="1544"/>
            <ac:spMk id="2" creationId="{82A353CE-3830-426E-8E43-E8484A68E5BE}"/>
          </ac:spMkLst>
        </pc:spChg>
        <pc:graphicFrameChg chg="del">
          <ac:chgData name="조 준영" userId="ca2aeba951d90199" providerId="LiveId" clId="{5030A812-09BE-48DB-88B4-CFD08FEF0C13}" dt="2023-08-01T07:55:33.172" v="6649" actId="478"/>
          <ac:graphicFrameMkLst>
            <pc:docMk/>
            <pc:sldMk cId="2700386162" sldId="1544"/>
            <ac:graphicFrameMk id="6" creationId="{9AF89C4E-0AA3-EA6F-30C6-909ED91E9581}"/>
          </ac:graphicFrameMkLst>
        </pc:graphicFrameChg>
        <pc:picChg chg="del">
          <ac:chgData name="조 준영" userId="ca2aeba951d90199" providerId="LiveId" clId="{5030A812-09BE-48DB-88B4-CFD08FEF0C13}" dt="2023-08-01T07:55:30.574" v="6648" actId="478"/>
          <ac:picMkLst>
            <pc:docMk/>
            <pc:sldMk cId="2700386162" sldId="1544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030A812-09BE-48DB-88B4-CFD08FEF0C13}" dt="2023-08-02T04:28:49.969" v="8473" actId="20577"/>
        <pc:sldMkLst>
          <pc:docMk/>
          <pc:sldMk cId="2727681529" sldId="1545"/>
        </pc:sldMkLst>
        <pc:spChg chg="mod">
          <ac:chgData name="조 준영" userId="ca2aeba951d90199" providerId="LiveId" clId="{5030A812-09BE-48DB-88B4-CFD08FEF0C13}" dt="2023-08-02T04:28:49.969" v="8473" actId="20577"/>
          <ac:spMkLst>
            <pc:docMk/>
            <pc:sldMk cId="2727681529" sldId="1545"/>
            <ac:spMk id="38" creationId="{00000000-0000-0000-0000-000000000000}"/>
          </ac:spMkLst>
        </pc:spChg>
      </pc:sldChg>
      <pc:sldChg chg="addSp delSp modSp add mod">
        <pc:chgData name="조 준영" userId="ca2aeba951d90199" providerId="LiveId" clId="{5030A812-09BE-48DB-88B4-CFD08FEF0C13}" dt="2023-08-02T05:19:00.812" v="10696" actId="20577"/>
        <pc:sldMkLst>
          <pc:docMk/>
          <pc:sldMk cId="1377773090" sldId="1546"/>
        </pc:sldMkLst>
        <pc:spChg chg="mod">
          <ac:chgData name="조 준영" userId="ca2aeba951d90199" providerId="LiveId" clId="{5030A812-09BE-48DB-88B4-CFD08FEF0C13}" dt="2023-08-02T05:12:11.564" v="10389"/>
          <ac:spMkLst>
            <pc:docMk/>
            <pc:sldMk cId="1377773090" sldId="1546"/>
            <ac:spMk id="2" creationId="{82A353CE-3830-426E-8E43-E8484A68E5BE}"/>
          </ac:spMkLst>
        </pc:spChg>
        <pc:spChg chg="add mod">
          <ac:chgData name="조 준영" userId="ca2aeba951d90199" providerId="LiveId" clId="{5030A812-09BE-48DB-88B4-CFD08FEF0C13}" dt="2023-08-02T05:12:06.198" v="10357" actId="1036"/>
          <ac:spMkLst>
            <pc:docMk/>
            <pc:sldMk cId="1377773090" sldId="1546"/>
            <ac:spMk id="6" creationId="{A479FBCB-10E9-2F3C-1F34-1DAE209CDE3E}"/>
          </ac:spMkLst>
        </pc:spChg>
        <pc:spChg chg="add mod">
          <ac:chgData name="조 준영" userId="ca2aeba951d90199" providerId="LiveId" clId="{5030A812-09BE-48DB-88B4-CFD08FEF0C13}" dt="2023-08-02T05:12:16.667" v="10407"/>
          <ac:spMkLst>
            <pc:docMk/>
            <pc:sldMk cId="1377773090" sldId="1546"/>
            <ac:spMk id="7" creationId="{318BEE4C-E0B7-8485-A236-E62DAB49E829}"/>
          </ac:spMkLst>
        </pc:spChg>
        <pc:graphicFrameChg chg="add mod modGraphic">
          <ac:chgData name="조 준영" userId="ca2aeba951d90199" providerId="LiveId" clId="{5030A812-09BE-48DB-88B4-CFD08FEF0C13}" dt="2023-08-02T05:12:06.198" v="10357" actId="1036"/>
          <ac:graphicFrameMkLst>
            <pc:docMk/>
            <pc:sldMk cId="1377773090" sldId="1546"/>
            <ac:graphicFrameMk id="3" creationId="{1BAF14D8-11DF-EF3B-F532-F4B561432D2C}"/>
          </ac:graphicFrameMkLst>
        </pc:graphicFrameChg>
        <pc:graphicFrameChg chg="add del mod modGraphic">
          <ac:chgData name="조 준영" userId="ca2aeba951d90199" providerId="LiveId" clId="{5030A812-09BE-48DB-88B4-CFD08FEF0C13}" dt="2023-08-02T05:19:00.812" v="10696" actId="20577"/>
          <ac:graphicFrameMkLst>
            <pc:docMk/>
            <pc:sldMk cId="1377773090" sldId="1546"/>
            <ac:graphicFrameMk id="5" creationId="{B9B16CD9-060F-FA53-25E9-B0C02BA21A94}"/>
          </ac:graphicFrameMkLst>
        </pc:graphicFrameChg>
        <pc:picChg chg="del">
          <ac:chgData name="조 준영" userId="ca2aeba951d90199" providerId="LiveId" clId="{5030A812-09BE-48DB-88B4-CFD08FEF0C13}" dt="2023-08-02T04:33:28.921" v="8692" actId="478"/>
          <ac:picMkLst>
            <pc:docMk/>
            <pc:sldMk cId="1377773090" sldId="1546"/>
            <ac:picMk id="4" creationId="{DFF056CA-C197-BF5B-5FA2-933832C411A8}"/>
          </ac:picMkLst>
        </pc:picChg>
      </pc:sldChg>
      <pc:sldChg chg="add del">
        <pc:chgData name="조 준영" userId="ca2aeba951d90199" providerId="LiveId" clId="{5030A812-09BE-48DB-88B4-CFD08FEF0C13}" dt="2023-08-02T04:29:41.373" v="8476"/>
        <pc:sldMkLst>
          <pc:docMk/>
          <pc:sldMk cId="3430770867" sldId="1546"/>
        </pc:sldMkLst>
      </pc:sldChg>
      <pc:sldChg chg="delSp modSp add del mod">
        <pc:chgData name="조 준영" userId="ca2aeba951d90199" providerId="LiveId" clId="{5030A812-09BE-48DB-88B4-CFD08FEF0C13}" dt="2023-08-02T04:34:55.836" v="8696" actId="47"/>
        <pc:sldMkLst>
          <pc:docMk/>
          <pc:sldMk cId="2390737978" sldId="1547"/>
        </pc:sldMkLst>
        <pc:spChg chg="mod">
          <ac:chgData name="조 준영" userId="ca2aeba951d90199" providerId="LiveId" clId="{5030A812-09BE-48DB-88B4-CFD08FEF0C13}" dt="2023-08-02T04:31:30.290" v="8611"/>
          <ac:spMkLst>
            <pc:docMk/>
            <pc:sldMk cId="2390737978" sldId="1547"/>
            <ac:spMk id="2" creationId="{82A353CE-3830-426E-8E43-E8484A68E5BE}"/>
          </ac:spMkLst>
        </pc:spChg>
        <pc:spChg chg="mod">
          <ac:chgData name="조 준영" userId="ca2aeba951d90199" providerId="LiveId" clId="{5030A812-09BE-48DB-88B4-CFD08FEF0C13}" dt="2023-08-02T04:34:31.177" v="8695" actId="6549"/>
          <ac:spMkLst>
            <pc:docMk/>
            <pc:sldMk cId="2390737978" sldId="1547"/>
            <ac:spMk id="5" creationId="{B0FFC148-4880-AD8C-76E2-36BCA766C0E9}"/>
          </ac:spMkLst>
        </pc:spChg>
        <pc:graphicFrameChg chg="del">
          <ac:chgData name="조 준영" userId="ca2aeba951d90199" providerId="LiveId" clId="{5030A812-09BE-48DB-88B4-CFD08FEF0C13}" dt="2023-08-02T04:34:28.526" v="8694" actId="478"/>
          <ac:graphicFrameMkLst>
            <pc:docMk/>
            <pc:sldMk cId="2390737978" sldId="1547"/>
            <ac:graphicFrameMk id="4" creationId="{60EA8007-EE3B-B4A7-AA50-8FD0103D3112}"/>
          </ac:graphicFrameMkLst>
        </pc:graphicFrameChg>
        <pc:picChg chg="del">
          <ac:chgData name="조 준영" userId="ca2aeba951d90199" providerId="LiveId" clId="{5030A812-09BE-48DB-88B4-CFD08FEF0C13}" dt="2023-08-02T04:34:28.526" v="8694" actId="478"/>
          <ac:picMkLst>
            <pc:docMk/>
            <pc:sldMk cId="2390737978" sldId="1547"/>
            <ac:picMk id="3" creationId="{304E9C83-912E-D5D6-42F5-DFFB77CD22F6}"/>
          </ac:picMkLst>
        </pc:picChg>
        <pc:picChg chg="del">
          <ac:chgData name="조 준영" userId="ca2aeba951d90199" providerId="LiveId" clId="{5030A812-09BE-48DB-88B4-CFD08FEF0C13}" dt="2023-08-02T04:34:28.526" v="8694" actId="478"/>
          <ac:picMkLst>
            <pc:docMk/>
            <pc:sldMk cId="2390737978" sldId="1547"/>
            <ac:picMk id="7" creationId="{83F76C98-D455-F03D-AECD-4EDC8C628B82}"/>
          </ac:picMkLst>
        </pc:picChg>
        <pc:picChg chg="del">
          <ac:chgData name="조 준영" userId="ca2aeba951d90199" providerId="LiveId" clId="{5030A812-09BE-48DB-88B4-CFD08FEF0C13}" dt="2023-08-02T04:34:28.526" v="8694" actId="478"/>
          <ac:picMkLst>
            <pc:docMk/>
            <pc:sldMk cId="2390737978" sldId="1547"/>
            <ac:picMk id="8" creationId="{93820FA8-FAAB-1426-2D60-A4512B5D2A3E}"/>
          </ac:picMkLst>
        </pc:picChg>
        <pc:picChg chg="del">
          <ac:chgData name="조 준영" userId="ca2aeba951d90199" providerId="LiveId" clId="{5030A812-09BE-48DB-88B4-CFD08FEF0C13}" dt="2023-08-02T04:34:28.526" v="8694" actId="478"/>
          <ac:picMkLst>
            <pc:docMk/>
            <pc:sldMk cId="2390737978" sldId="1547"/>
            <ac:picMk id="12" creationId="{C0B5089E-4D8F-5868-1850-7D0E03945164}"/>
          </ac:picMkLst>
        </pc:picChg>
      </pc:sldChg>
    </pc:docChg>
  </pc:docChgLst>
  <pc:docChgLst>
    <pc:chgData name="조 준영" userId="ca2aeba951d90199" providerId="LiveId" clId="{5212759A-2807-4AD8-838F-EF12B884A62C}"/>
    <pc:docChg chg="undo custSel addSld delSld modSld sldOrd">
      <pc:chgData name="조 준영" userId="ca2aeba951d90199" providerId="LiveId" clId="{5212759A-2807-4AD8-838F-EF12B884A62C}" dt="2023-07-26T07:34:02.829" v="7480" actId="20577"/>
      <pc:docMkLst>
        <pc:docMk/>
      </pc:docMkLst>
      <pc:sldChg chg="modSp mod">
        <pc:chgData name="조 준영" userId="ca2aeba951d90199" providerId="LiveId" clId="{5212759A-2807-4AD8-838F-EF12B884A62C}" dt="2023-07-26T07:34:02.829" v="7480" actId="20577"/>
        <pc:sldMkLst>
          <pc:docMk/>
          <pc:sldMk cId="2527432823" sldId="268"/>
        </pc:sldMkLst>
        <pc:spChg chg="mod">
          <ac:chgData name="조 준영" userId="ca2aeba951d90199" providerId="LiveId" clId="{5212759A-2807-4AD8-838F-EF12B884A62C}" dt="2023-07-26T07:34:00.154" v="7476"/>
          <ac:spMkLst>
            <pc:docMk/>
            <pc:sldMk cId="2527432823" sldId="268"/>
            <ac:spMk id="38" creationId="{00000000-0000-0000-0000-000000000000}"/>
          </ac:spMkLst>
        </pc:spChg>
        <pc:spChg chg="mod">
          <ac:chgData name="조 준영" userId="ca2aeba951d90199" providerId="LiveId" clId="{5212759A-2807-4AD8-838F-EF12B884A62C}" dt="2023-07-26T07:34:02.829" v="7480" actId="20577"/>
          <ac:spMkLst>
            <pc:docMk/>
            <pc:sldMk cId="2527432823" sldId="268"/>
            <ac:spMk id="39" creationId="{00000000-0000-0000-0000-000000000000}"/>
          </ac:spMkLst>
        </pc:spChg>
      </pc:sldChg>
      <pc:sldChg chg="del ord">
        <pc:chgData name="조 준영" userId="ca2aeba951d90199" providerId="LiveId" clId="{5212759A-2807-4AD8-838F-EF12B884A62C}" dt="2023-07-26T02:57:56.541" v="89" actId="47"/>
        <pc:sldMkLst>
          <pc:docMk/>
          <pc:sldMk cId="11664771" sldId="1473"/>
        </pc:sldMkLst>
      </pc:sldChg>
      <pc:sldChg chg="addSp delSp modSp mod">
        <pc:chgData name="조 준영" userId="ca2aeba951d90199" providerId="LiveId" clId="{5212759A-2807-4AD8-838F-EF12B884A62C}" dt="2023-07-26T03:57:27.252" v="105" actId="1076"/>
        <pc:sldMkLst>
          <pc:docMk/>
          <pc:sldMk cId="1333016652" sldId="1509"/>
        </pc:sldMkLst>
        <pc:spChg chg="del">
          <ac:chgData name="조 준영" userId="ca2aeba951d90199" providerId="LiveId" clId="{5212759A-2807-4AD8-838F-EF12B884A62C}" dt="2023-07-26T02:26:56.212" v="1" actId="478"/>
          <ac:spMkLst>
            <pc:docMk/>
            <pc:sldMk cId="1333016652" sldId="1509"/>
            <ac:spMk id="8" creationId="{9938A72C-0CEC-B4E2-F51F-F3B1EAF4013B}"/>
          </ac:spMkLst>
        </pc:spChg>
        <pc:spChg chg="mod">
          <ac:chgData name="조 준영" userId="ca2aeba951d90199" providerId="LiveId" clId="{5212759A-2807-4AD8-838F-EF12B884A62C}" dt="2023-07-26T02:27:45.247" v="79" actId="1076"/>
          <ac:spMkLst>
            <pc:docMk/>
            <pc:sldMk cId="1333016652" sldId="1509"/>
            <ac:spMk id="9" creationId="{F1803E25-9FAD-0697-47A2-5C284D98C026}"/>
          </ac:spMkLst>
        </pc:spChg>
        <pc:picChg chg="mod">
          <ac:chgData name="조 준영" userId="ca2aeba951d90199" providerId="LiveId" clId="{5212759A-2807-4AD8-838F-EF12B884A62C}" dt="2023-07-26T03:57:27.252" v="105" actId="1076"/>
          <ac:picMkLst>
            <pc:docMk/>
            <pc:sldMk cId="1333016652" sldId="1509"/>
            <ac:picMk id="5" creationId="{B107C5A9-093B-3747-6637-DFF7752C823C}"/>
          </ac:picMkLst>
        </pc:picChg>
        <pc:picChg chg="add mod">
          <ac:chgData name="조 준영" userId="ca2aeba951d90199" providerId="LiveId" clId="{5212759A-2807-4AD8-838F-EF12B884A62C}" dt="2023-07-26T03:57:27.252" v="105" actId="1076"/>
          <ac:picMkLst>
            <pc:docMk/>
            <pc:sldMk cId="1333016652" sldId="1509"/>
            <ac:picMk id="7" creationId="{446317EC-51FF-E187-04B7-F7668614AAE5}"/>
          </ac:picMkLst>
        </pc:picChg>
        <pc:cxnChg chg="mod">
          <ac:chgData name="조 준영" userId="ca2aeba951d90199" providerId="LiveId" clId="{5212759A-2807-4AD8-838F-EF12B884A62C}" dt="2023-07-26T02:27:45.247" v="79" actId="1076"/>
          <ac:cxnSpMkLst>
            <pc:docMk/>
            <pc:sldMk cId="1333016652" sldId="1509"/>
            <ac:cxnSpMk id="6" creationId="{BE902B23-23B2-77EE-0F8D-EBAA3593B26B}"/>
          </ac:cxnSpMkLst>
        </pc:cxnChg>
        <pc:cxnChg chg="del">
          <ac:chgData name="조 준영" userId="ca2aeba951d90199" providerId="LiveId" clId="{5212759A-2807-4AD8-838F-EF12B884A62C}" dt="2023-07-26T02:26:56.546" v="2" actId="478"/>
          <ac:cxnSpMkLst>
            <pc:docMk/>
            <pc:sldMk cId="1333016652" sldId="1509"/>
            <ac:cxnSpMk id="7" creationId="{D1963DA4-7451-4FC1-6F18-8EE5734A2EEF}"/>
          </ac:cxnSpMkLst>
        </pc:cxnChg>
      </pc:sldChg>
      <pc:sldChg chg="modSp mod">
        <pc:chgData name="조 준영" userId="ca2aeba951d90199" providerId="LiveId" clId="{5212759A-2807-4AD8-838F-EF12B884A62C}" dt="2023-07-26T06:32:45.454" v="4872"/>
        <pc:sldMkLst>
          <pc:docMk/>
          <pc:sldMk cId="4144646227" sldId="1512"/>
        </pc:sldMkLst>
        <pc:graphicFrameChg chg="mod modGraphic">
          <ac:chgData name="조 준영" userId="ca2aeba951d90199" providerId="LiveId" clId="{5212759A-2807-4AD8-838F-EF12B884A62C}" dt="2023-07-26T06:32:45.454" v="4872"/>
          <ac:graphicFrameMkLst>
            <pc:docMk/>
            <pc:sldMk cId="4144646227" sldId="1512"/>
            <ac:graphicFrameMk id="4" creationId="{60EA8007-EE3B-B4A7-AA50-8FD0103D3112}"/>
          </ac:graphicFrameMkLst>
        </pc:graphicFrameChg>
        <pc:picChg chg="mod">
          <ac:chgData name="조 준영" userId="ca2aeba951d90199" providerId="LiveId" clId="{5212759A-2807-4AD8-838F-EF12B884A62C}" dt="2023-07-26T06:32:31.976" v="4824" actId="14826"/>
          <ac:picMkLst>
            <pc:docMk/>
            <pc:sldMk cId="4144646227" sldId="1512"/>
            <ac:picMk id="12" creationId="{C0B5089E-4D8F-5868-1850-7D0E03945164}"/>
          </ac:picMkLst>
        </pc:picChg>
        <pc:picChg chg="mod">
          <ac:chgData name="조 준영" userId="ca2aeba951d90199" providerId="LiveId" clId="{5212759A-2807-4AD8-838F-EF12B884A62C}" dt="2023-07-26T06:32:08.873" v="4814" actId="1076"/>
          <ac:picMkLst>
            <pc:docMk/>
            <pc:sldMk cId="4144646227" sldId="1512"/>
            <ac:picMk id="14" creationId="{A3FE4E3B-BA15-FE25-9D8E-8EA2A98A2ADB}"/>
          </ac:picMkLst>
        </pc:picChg>
      </pc:sldChg>
      <pc:sldChg chg="modSp add mod">
        <pc:chgData name="조 준영" userId="ca2aeba951d90199" providerId="LiveId" clId="{5212759A-2807-4AD8-838F-EF12B884A62C}" dt="2023-07-26T04:06:01.383" v="147"/>
        <pc:sldMkLst>
          <pc:docMk/>
          <pc:sldMk cId="2451544221" sldId="1518"/>
        </pc:sldMkLst>
        <pc:spChg chg="mod">
          <ac:chgData name="조 준영" userId="ca2aeba951d90199" providerId="LiveId" clId="{5212759A-2807-4AD8-838F-EF12B884A62C}" dt="2023-07-26T04:06:01.383" v="147"/>
          <ac:spMkLst>
            <pc:docMk/>
            <pc:sldMk cId="2451544221" sldId="1518"/>
            <ac:spMk id="38" creationId="{00000000-0000-0000-0000-000000000000}"/>
          </ac:spMkLst>
        </pc:spChg>
      </pc:sldChg>
      <pc:sldChg chg="add del">
        <pc:chgData name="조 준영" userId="ca2aeba951d90199" providerId="LiveId" clId="{5212759A-2807-4AD8-838F-EF12B884A62C}" dt="2023-07-26T04:06:09.012" v="149" actId="47"/>
        <pc:sldMkLst>
          <pc:docMk/>
          <pc:sldMk cId="1854126938" sldId="1519"/>
        </pc:sldMkLst>
      </pc:sldChg>
      <pc:sldChg chg="del">
        <pc:chgData name="조 준영" userId="ca2aeba951d90199" providerId="LiveId" clId="{5212759A-2807-4AD8-838F-EF12B884A62C}" dt="2023-07-26T02:57:55.719" v="87" actId="47"/>
        <pc:sldMkLst>
          <pc:docMk/>
          <pc:sldMk cId="2490978525" sldId="1519"/>
        </pc:sldMkLst>
      </pc:sldChg>
      <pc:sldChg chg="addSp delSp modSp add del mod ord">
        <pc:chgData name="조 준영" userId="ca2aeba951d90199" providerId="LiveId" clId="{5212759A-2807-4AD8-838F-EF12B884A62C}" dt="2023-07-26T07:33:21.365" v="7458" actId="113"/>
        <pc:sldMkLst>
          <pc:docMk/>
          <pc:sldMk cId="2809991205" sldId="1519"/>
        </pc:sldMkLst>
        <pc:spChg chg="mod">
          <ac:chgData name="조 준영" userId="ca2aeba951d90199" providerId="LiveId" clId="{5212759A-2807-4AD8-838F-EF12B884A62C}" dt="2023-07-26T06:35:49.859" v="5030" actId="20577"/>
          <ac:spMkLst>
            <pc:docMk/>
            <pc:sldMk cId="2809991205" sldId="1519"/>
            <ac:spMk id="2" creationId="{82A353CE-3830-426E-8E43-E8484A68E5BE}"/>
          </ac:spMkLst>
        </pc:spChg>
        <pc:spChg chg="del mod">
          <ac:chgData name="조 준영" userId="ca2aeba951d90199" providerId="LiveId" clId="{5212759A-2807-4AD8-838F-EF12B884A62C}" dt="2023-07-26T04:07:56.794" v="305" actId="478"/>
          <ac:spMkLst>
            <pc:docMk/>
            <pc:sldMk cId="2809991205" sldId="1519"/>
            <ac:spMk id="5" creationId="{B0FFC148-4880-AD8C-76E2-36BCA766C0E9}"/>
          </ac:spMkLst>
        </pc:spChg>
        <pc:spChg chg="add mod">
          <ac:chgData name="조 준영" userId="ca2aeba951d90199" providerId="LiveId" clId="{5212759A-2807-4AD8-838F-EF12B884A62C}" dt="2023-07-26T04:30:40.351" v="1385" actId="20577"/>
          <ac:spMkLst>
            <pc:docMk/>
            <pc:sldMk cId="2809991205" sldId="1519"/>
            <ac:spMk id="12" creationId="{3D896E08-A7A7-CFBE-A949-FADADB7EF204}"/>
          </ac:spMkLst>
        </pc:spChg>
        <pc:graphicFrameChg chg="del">
          <ac:chgData name="조 준영" userId="ca2aeba951d90199" providerId="LiveId" clId="{5212759A-2807-4AD8-838F-EF12B884A62C}" dt="2023-07-26T04:06:44.293" v="259" actId="478"/>
          <ac:graphicFrameMkLst>
            <pc:docMk/>
            <pc:sldMk cId="2809991205" sldId="1519"/>
            <ac:graphicFrameMk id="4" creationId="{60EA8007-EE3B-B4A7-AA50-8FD0103D3112}"/>
          </ac:graphicFrameMkLst>
        </pc:graphicFrameChg>
        <pc:graphicFrameChg chg="add mod modGraphic">
          <ac:chgData name="조 준영" userId="ca2aeba951d90199" providerId="LiveId" clId="{5212759A-2807-4AD8-838F-EF12B884A62C}" dt="2023-07-26T07:33:21.365" v="7458" actId="113"/>
          <ac:graphicFrameMkLst>
            <pc:docMk/>
            <pc:sldMk cId="2809991205" sldId="1519"/>
            <ac:graphicFrameMk id="6" creationId="{9AF89C4E-0AA3-EA6F-30C6-909ED91E9581}"/>
          </ac:graphicFrameMkLst>
        </pc:graphicFrameChg>
        <pc:graphicFrameChg chg="add mod modGraphic">
          <ac:chgData name="조 준영" userId="ca2aeba951d90199" providerId="LiveId" clId="{5212759A-2807-4AD8-838F-EF12B884A62C}" dt="2023-07-26T06:55:34.754" v="5257" actId="20577"/>
          <ac:graphicFrameMkLst>
            <pc:docMk/>
            <pc:sldMk cId="2809991205" sldId="1519"/>
            <ac:graphicFrameMk id="11" creationId="{C5DFEB46-8600-B3C5-5A04-4DF88FCE9E79}"/>
          </ac:graphicFrameMkLst>
        </pc:graphicFrameChg>
        <pc:picChg chg="del">
          <ac:chgData name="조 준영" userId="ca2aeba951d90199" providerId="LiveId" clId="{5212759A-2807-4AD8-838F-EF12B884A62C}" dt="2023-07-26T04:06:44.293" v="259" actId="478"/>
          <ac:picMkLst>
            <pc:docMk/>
            <pc:sldMk cId="2809991205" sldId="1519"/>
            <ac:picMk id="3" creationId="{48D3219F-EDA1-0A7F-5CD3-1954CA7CC7BD}"/>
          </ac:picMkLst>
        </pc:picChg>
        <pc:picChg chg="del">
          <ac:chgData name="조 준영" userId="ca2aeba951d90199" providerId="LiveId" clId="{5212759A-2807-4AD8-838F-EF12B884A62C}" dt="2023-07-26T04:06:44.293" v="259" actId="478"/>
          <ac:picMkLst>
            <pc:docMk/>
            <pc:sldMk cId="2809991205" sldId="1519"/>
            <ac:picMk id="7" creationId="{988044AA-4784-9EAA-5D8F-1C2DBC8E8E38}"/>
          </ac:picMkLst>
        </pc:picChg>
        <pc:picChg chg="del">
          <ac:chgData name="조 준영" userId="ca2aeba951d90199" providerId="LiveId" clId="{5212759A-2807-4AD8-838F-EF12B884A62C}" dt="2023-07-26T04:06:44.293" v="259" actId="478"/>
          <ac:picMkLst>
            <pc:docMk/>
            <pc:sldMk cId="2809991205" sldId="1519"/>
            <ac:picMk id="8" creationId="{4FEA8886-9284-B730-71CD-91AF8A44E6F5}"/>
          </ac:picMkLst>
        </pc:picChg>
        <pc:picChg chg="add mod">
          <ac:chgData name="조 준영" userId="ca2aeba951d90199" providerId="LiveId" clId="{5212759A-2807-4AD8-838F-EF12B884A62C}" dt="2023-07-26T04:38:07.468" v="1931" actId="14826"/>
          <ac:picMkLst>
            <pc:docMk/>
            <pc:sldMk cId="2809991205" sldId="1519"/>
            <ac:picMk id="10" creationId="{D723284A-0798-2C96-073D-0E17086416A7}"/>
          </ac:picMkLst>
        </pc:picChg>
      </pc:sldChg>
      <pc:sldChg chg="add del">
        <pc:chgData name="조 준영" userId="ca2aeba951d90199" providerId="LiveId" clId="{5212759A-2807-4AD8-838F-EF12B884A62C}" dt="2023-07-26T04:35:01.815" v="1887" actId="47"/>
        <pc:sldMkLst>
          <pc:docMk/>
          <pc:sldMk cId="178430629" sldId="1520"/>
        </pc:sldMkLst>
      </pc:sldChg>
      <pc:sldChg chg="add del">
        <pc:chgData name="조 준영" userId="ca2aeba951d90199" providerId="LiveId" clId="{5212759A-2807-4AD8-838F-EF12B884A62C}" dt="2023-07-26T04:30:37.150" v="1383" actId="47"/>
        <pc:sldMkLst>
          <pc:docMk/>
          <pc:sldMk cId="2368094508" sldId="1520"/>
        </pc:sldMkLst>
      </pc:sldChg>
      <pc:sldChg chg="delSp modSp add del mod">
        <pc:chgData name="조 준영" userId="ca2aeba951d90199" providerId="LiveId" clId="{5212759A-2807-4AD8-838F-EF12B884A62C}" dt="2023-07-26T02:57:56.177" v="88" actId="47"/>
        <pc:sldMkLst>
          <pc:docMk/>
          <pc:sldMk cId="2946888291" sldId="1520"/>
        </pc:sldMkLst>
        <pc:spChg chg="del">
          <ac:chgData name="조 준영" userId="ca2aeba951d90199" providerId="LiveId" clId="{5212759A-2807-4AD8-838F-EF12B884A62C}" dt="2023-07-26T02:35:38.888" v="84" actId="478"/>
          <ac:spMkLst>
            <pc:docMk/>
            <pc:sldMk cId="2946888291" sldId="1520"/>
            <ac:spMk id="9" creationId="{F1803E25-9FAD-0697-47A2-5C284D98C026}"/>
          </ac:spMkLst>
        </pc:spChg>
        <pc:spChg chg="del">
          <ac:chgData name="조 준영" userId="ca2aeba951d90199" providerId="LiveId" clId="{5212759A-2807-4AD8-838F-EF12B884A62C}" dt="2023-07-26T02:35:38.888" v="84" actId="478"/>
          <ac:spMkLst>
            <pc:docMk/>
            <pc:sldMk cId="2946888291" sldId="1520"/>
            <ac:spMk id="11" creationId="{1DFF4110-BD42-0B17-DC12-803920924B9A}"/>
          </ac:spMkLst>
        </pc:spChg>
        <pc:spChg chg="del">
          <ac:chgData name="조 준영" userId="ca2aeba951d90199" providerId="LiveId" clId="{5212759A-2807-4AD8-838F-EF12B884A62C}" dt="2023-07-26T02:35:38.888" v="84" actId="478"/>
          <ac:spMkLst>
            <pc:docMk/>
            <pc:sldMk cId="2946888291" sldId="1520"/>
            <ac:spMk id="12" creationId="{3FAB739D-E11B-C0C1-218B-0BE963222135}"/>
          </ac:spMkLst>
        </pc:spChg>
        <pc:spChg chg="del">
          <ac:chgData name="조 준영" userId="ca2aeba951d90199" providerId="LiveId" clId="{5212759A-2807-4AD8-838F-EF12B884A62C}" dt="2023-07-26T02:35:38.888" v="84" actId="478"/>
          <ac:spMkLst>
            <pc:docMk/>
            <pc:sldMk cId="2946888291" sldId="1520"/>
            <ac:spMk id="19" creationId="{D5D2B2C7-B75C-0E21-3843-5B07E22D8509}"/>
          </ac:spMkLst>
        </pc:spChg>
        <pc:spChg chg="del">
          <ac:chgData name="조 준영" userId="ca2aeba951d90199" providerId="LiveId" clId="{5212759A-2807-4AD8-838F-EF12B884A62C}" dt="2023-07-26T02:35:37.435" v="83" actId="478"/>
          <ac:spMkLst>
            <pc:docMk/>
            <pc:sldMk cId="2946888291" sldId="1520"/>
            <ac:spMk id="27" creationId="{17C1887E-9175-DC36-D136-8E1B163E4DBE}"/>
          </ac:spMkLst>
        </pc:spChg>
        <pc:spChg chg="del">
          <ac:chgData name="조 준영" userId="ca2aeba951d90199" providerId="LiveId" clId="{5212759A-2807-4AD8-838F-EF12B884A62C}" dt="2023-07-26T02:35:38.888" v="84" actId="478"/>
          <ac:spMkLst>
            <pc:docMk/>
            <pc:sldMk cId="2946888291" sldId="1520"/>
            <ac:spMk id="31" creationId="{79540370-3314-DF79-8198-141636014CB2}"/>
          </ac:spMkLst>
        </pc:spChg>
        <pc:spChg chg="del">
          <ac:chgData name="조 준영" userId="ca2aeba951d90199" providerId="LiveId" clId="{5212759A-2807-4AD8-838F-EF12B884A62C}" dt="2023-07-26T02:35:36.852" v="82" actId="478"/>
          <ac:spMkLst>
            <pc:docMk/>
            <pc:sldMk cId="2946888291" sldId="1520"/>
            <ac:spMk id="32" creationId="{C9AD0C06-42A7-B3D3-D5B6-F399B54BEE70}"/>
          </ac:spMkLst>
        </pc:spChg>
        <pc:picChg chg="del">
          <ac:chgData name="조 준영" userId="ca2aeba951d90199" providerId="LiveId" clId="{5212759A-2807-4AD8-838F-EF12B884A62C}" dt="2023-07-26T02:35:38.888" v="84" actId="478"/>
          <ac:picMkLst>
            <pc:docMk/>
            <pc:sldMk cId="2946888291" sldId="1520"/>
            <ac:picMk id="4" creationId="{86EE255E-7D3A-0ECE-D6BC-D865FBB744B6}"/>
          </ac:picMkLst>
        </pc:picChg>
        <pc:picChg chg="del">
          <ac:chgData name="조 준영" userId="ca2aeba951d90199" providerId="LiveId" clId="{5212759A-2807-4AD8-838F-EF12B884A62C}" dt="2023-07-26T02:35:35.015" v="81" actId="478"/>
          <ac:picMkLst>
            <pc:docMk/>
            <pc:sldMk cId="2946888291" sldId="1520"/>
            <ac:picMk id="5" creationId="{B107C5A9-093B-3747-6637-DFF7752C823C}"/>
          </ac:picMkLst>
        </pc:picChg>
        <pc:cxnChg chg="del mod">
          <ac:chgData name="조 준영" userId="ca2aeba951d90199" providerId="LiveId" clId="{5212759A-2807-4AD8-838F-EF12B884A62C}" dt="2023-07-26T02:35:38.888" v="84" actId="478"/>
          <ac:cxnSpMkLst>
            <pc:docMk/>
            <pc:sldMk cId="2946888291" sldId="1520"/>
            <ac:cxnSpMk id="6" creationId="{BE902B23-23B2-77EE-0F8D-EBAA3593B26B}"/>
          </ac:cxnSpMkLst>
        </pc:cxnChg>
        <pc:cxnChg chg="del mod">
          <ac:chgData name="조 준영" userId="ca2aeba951d90199" providerId="LiveId" clId="{5212759A-2807-4AD8-838F-EF12B884A62C}" dt="2023-07-26T02:35:38.888" v="84" actId="478"/>
          <ac:cxnSpMkLst>
            <pc:docMk/>
            <pc:sldMk cId="2946888291" sldId="1520"/>
            <ac:cxnSpMk id="14" creationId="{18FCAC0D-7A51-0EED-5343-B1EED6012850}"/>
          </ac:cxnSpMkLst>
        </pc:cxnChg>
        <pc:cxnChg chg="del">
          <ac:chgData name="조 준영" userId="ca2aeba951d90199" providerId="LiveId" clId="{5212759A-2807-4AD8-838F-EF12B884A62C}" dt="2023-07-26T02:35:38.888" v="84" actId="478"/>
          <ac:cxnSpMkLst>
            <pc:docMk/>
            <pc:sldMk cId="2946888291" sldId="1520"/>
            <ac:cxnSpMk id="23" creationId="{1FA628E8-BA1B-11DC-2310-2352A8B9A4DA}"/>
          </ac:cxnSpMkLst>
        </pc:cxnChg>
        <pc:cxnChg chg="del mod">
          <ac:chgData name="조 준영" userId="ca2aeba951d90199" providerId="LiveId" clId="{5212759A-2807-4AD8-838F-EF12B884A62C}" dt="2023-07-26T02:35:38.888" v="84" actId="478"/>
          <ac:cxnSpMkLst>
            <pc:docMk/>
            <pc:sldMk cId="2946888291" sldId="1520"/>
            <ac:cxnSpMk id="34" creationId="{7535C689-08E3-7F25-1CBD-E2DEE0985991}"/>
          </ac:cxnSpMkLst>
        </pc:cxnChg>
      </pc:sldChg>
      <pc:sldChg chg="addSp delSp modSp add mod ord">
        <pc:chgData name="조 준영" userId="ca2aeba951d90199" providerId="LiveId" clId="{5212759A-2807-4AD8-838F-EF12B884A62C}" dt="2023-07-26T07:33:25.008" v="7459" actId="113"/>
        <pc:sldMkLst>
          <pc:docMk/>
          <pc:sldMk cId="4264992178" sldId="1520"/>
        </pc:sldMkLst>
        <pc:spChg chg="mod">
          <ac:chgData name="조 준영" userId="ca2aeba951d90199" providerId="LiveId" clId="{5212759A-2807-4AD8-838F-EF12B884A62C}" dt="2023-07-26T06:36:16.839" v="5068" actId="20577"/>
          <ac:spMkLst>
            <pc:docMk/>
            <pc:sldMk cId="4264992178" sldId="1520"/>
            <ac:spMk id="2" creationId="{82A353CE-3830-426E-8E43-E8484A68E5BE}"/>
          </ac:spMkLst>
        </pc:spChg>
        <pc:spChg chg="add del">
          <ac:chgData name="조 준영" userId="ca2aeba951d90199" providerId="LiveId" clId="{5212759A-2807-4AD8-838F-EF12B884A62C}" dt="2023-07-26T06:33:08.563" v="4874" actId="22"/>
          <ac:spMkLst>
            <pc:docMk/>
            <pc:sldMk cId="4264992178" sldId="1520"/>
            <ac:spMk id="4" creationId="{54907223-6D3D-F8AF-BE94-D4161B284301}"/>
          </ac:spMkLst>
        </pc:spChg>
        <pc:graphicFrameChg chg="add del mod">
          <ac:chgData name="조 준영" userId="ca2aeba951d90199" providerId="LiveId" clId="{5212759A-2807-4AD8-838F-EF12B884A62C}" dt="2023-07-26T06:34:43.370" v="4942"/>
          <ac:graphicFrameMkLst>
            <pc:docMk/>
            <pc:sldMk cId="4264992178" sldId="1520"/>
            <ac:graphicFrameMk id="5" creationId="{CD35D1D5-3C0F-0D58-E10D-97E020754E8E}"/>
          </ac:graphicFrameMkLst>
        </pc:graphicFrameChg>
        <pc:graphicFrameChg chg="mod modGraphic">
          <ac:chgData name="조 준영" userId="ca2aeba951d90199" providerId="LiveId" clId="{5212759A-2807-4AD8-838F-EF12B884A62C}" dt="2023-07-26T07:33:25.008" v="7459" actId="113"/>
          <ac:graphicFrameMkLst>
            <pc:docMk/>
            <pc:sldMk cId="4264992178" sldId="1520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212759A-2807-4AD8-838F-EF12B884A62C}" dt="2023-07-26T06:55:19.930" v="5248" actId="14734"/>
          <ac:graphicFrameMkLst>
            <pc:docMk/>
            <pc:sldMk cId="4264992178" sldId="1520"/>
            <ac:graphicFrameMk id="11" creationId="{C5DFEB46-8600-B3C5-5A04-4DF88FCE9E79}"/>
          </ac:graphicFrameMkLst>
        </pc:graphicFrameChg>
      </pc:sldChg>
      <pc:sldChg chg="modSp add del mod ord">
        <pc:chgData name="조 준영" userId="ca2aeba951d90199" providerId="LiveId" clId="{5212759A-2807-4AD8-838F-EF12B884A62C}" dt="2023-07-26T07:33:16.985" v="7457" actId="113"/>
        <pc:sldMkLst>
          <pc:docMk/>
          <pc:sldMk cId="727288594" sldId="1521"/>
        </pc:sldMkLst>
        <pc:spChg chg="mod">
          <ac:chgData name="조 준영" userId="ca2aeba951d90199" providerId="LiveId" clId="{5212759A-2807-4AD8-838F-EF12B884A62C}" dt="2023-07-26T06:35:44.627" v="5013" actId="20577"/>
          <ac:spMkLst>
            <pc:docMk/>
            <pc:sldMk cId="727288594" sldId="1521"/>
            <ac:spMk id="2" creationId="{82A353CE-3830-426E-8E43-E8484A68E5BE}"/>
          </ac:spMkLst>
        </pc:spChg>
        <pc:graphicFrameChg chg="mod modGraphic">
          <ac:chgData name="조 준영" userId="ca2aeba951d90199" providerId="LiveId" clId="{5212759A-2807-4AD8-838F-EF12B884A62C}" dt="2023-07-26T07:33:16.985" v="7457" actId="113"/>
          <ac:graphicFrameMkLst>
            <pc:docMk/>
            <pc:sldMk cId="727288594" sldId="1521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212759A-2807-4AD8-838F-EF12B884A62C}" dt="2023-07-26T06:55:27.244" v="5250" actId="14734"/>
          <ac:graphicFrameMkLst>
            <pc:docMk/>
            <pc:sldMk cId="727288594" sldId="1521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212759A-2807-4AD8-838F-EF12B884A62C}" dt="2023-07-26T04:50:19.808" v="2508" actId="196"/>
          <ac:picMkLst>
            <pc:docMk/>
            <pc:sldMk cId="727288594" sldId="1521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212759A-2807-4AD8-838F-EF12B884A62C}" dt="2023-07-26T07:33:36.224" v="7462" actId="113"/>
        <pc:sldMkLst>
          <pc:docMk/>
          <pc:sldMk cId="2867701362" sldId="1522"/>
        </pc:sldMkLst>
        <pc:spChg chg="mod">
          <ac:chgData name="조 준영" userId="ca2aeba951d90199" providerId="LiveId" clId="{5212759A-2807-4AD8-838F-EF12B884A62C}" dt="2023-07-26T04:59:07.522" v="2916" actId="20577"/>
          <ac:spMkLst>
            <pc:docMk/>
            <pc:sldMk cId="2867701362" sldId="1522"/>
            <ac:spMk id="2" creationId="{82A353CE-3830-426E-8E43-E8484A68E5BE}"/>
          </ac:spMkLst>
        </pc:spChg>
        <pc:graphicFrameChg chg="mod modGraphic">
          <ac:chgData name="조 준영" userId="ca2aeba951d90199" providerId="LiveId" clId="{5212759A-2807-4AD8-838F-EF12B884A62C}" dt="2023-07-26T07:33:36.224" v="7462" actId="113"/>
          <ac:graphicFrameMkLst>
            <pc:docMk/>
            <pc:sldMk cId="2867701362" sldId="1522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212759A-2807-4AD8-838F-EF12B884A62C}" dt="2023-07-26T05:11:15.740" v="3886" actId="20577"/>
          <ac:graphicFrameMkLst>
            <pc:docMk/>
            <pc:sldMk cId="2867701362" sldId="1522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212759A-2807-4AD8-838F-EF12B884A62C}" dt="2023-07-26T05:01:59.753" v="2941" actId="14826"/>
          <ac:picMkLst>
            <pc:docMk/>
            <pc:sldMk cId="2867701362" sldId="1522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212759A-2807-4AD8-838F-EF12B884A62C}" dt="2023-07-26T07:33:28.742" v="7460" actId="113"/>
        <pc:sldMkLst>
          <pc:docMk/>
          <pc:sldMk cId="3999566786" sldId="1523"/>
        </pc:sldMkLst>
        <pc:graphicFrameChg chg="mod modGraphic">
          <ac:chgData name="조 준영" userId="ca2aeba951d90199" providerId="LiveId" clId="{5212759A-2807-4AD8-838F-EF12B884A62C}" dt="2023-07-26T07:33:28.742" v="7460" actId="113"/>
          <ac:graphicFrameMkLst>
            <pc:docMk/>
            <pc:sldMk cId="3999566786" sldId="1523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212759A-2807-4AD8-838F-EF12B884A62C}" dt="2023-07-26T05:33:12.649" v="4776" actId="20577"/>
          <ac:graphicFrameMkLst>
            <pc:docMk/>
            <pc:sldMk cId="3999566786" sldId="1523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212759A-2807-4AD8-838F-EF12B884A62C}" dt="2023-07-26T05:12:16.612" v="3907" actId="14826"/>
          <ac:picMkLst>
            <pc:docMk/>
            <pc:sldMk cId="3999566786" sldId="1523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212759A-2807-4AD8-838F-EF12B884A62C}" dt="2023-07-26T07:33:32.430" v="7461" actId="113"/>
        <pc:sldMkLst>
          <pc:docMk/>
          <pc:sldMk cId="3178082483" sldId="1524"/>
        </pc:sldMkLst>
        <pc:graphicFrameChg chg="mod modGraphic">
          <ac:chgData name="조 준영" userId="ca2aeba951d90199" providerId="LiveId" clId="{5212759A-2807-4AD8-838F-EF12B884A62C}" dt="2023-07-26T07:33:32.430" v="7461" actId="113"/>
          <ac:graphicFrameMkLst>
            <pc:docMk/>
            <pc:sldMk cId="3178082483" sldId="1524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212759A-2807-4AD8-838F-EF12B884A62C}" dt="2023-07-26T05:33:07.596" v="4760" actId="20577"/>
          <ac:graphicFrameMkLst>
            <pc:docMk/>
            <pc:sldMk cId="3178082483" sldId="1524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212759A-2807-4AD8-838F-EF12B884A62C}" dt="2023-07-26T05:21:04.755" v="4461" actId="14826"/>
          <ac:picMkLst>
            <pc:docMk/>
            <pc:sldMk cId="3178082483" sldId="1524"/>
            <ac:picMk id="10" creationId="{D723284A-0798-2C96-073D-0E17086416A7}"/>
          </ac:picMkLst>
        </pc:picChg>
      </pc:sldChg>
      <pc:sldChg chg="modSp add mod ord">
        <pc:chgData name="조 준영" userId="ca2aeba951d90199" providerId="LiveId" clId="{5212759A-2807-4AD8-838F-EF12B884A62C}" dt="2023-07-26T07:33:51.382" v="7465" actId="113"/>
        <pc:sldMkLst>
          <pc:docMk/>
          <pc:sldMk cId="3401879369" sldId="1525"/>
        </pc:sldMkLst>
        <pc:spChg chg="mod">
          <ac:chgData name="조 준영" userId="ca2aeba951d90199" providerId="LiveId" clId="{5212759A-2807-4AD8-838F-EF12B884A62C}" dt="2023-07-26T06:36:05.068" v="5049" actId="20577"/>
          <ac:spMkLst>
            <pc:docMk/>
            <pc:sldMk cId="3401879369" sldId="1525"/>
            <ac:spMk id="2" creationId="{82A353CE-3830-426E-8E43-E8484A68E5BE}"/>
          </ac:spMkLst>
        </pc:spChg>
        <pc:graphicFrameChg chg="mod modGraphic">
          <ac:chgData name="조 준영" userId="ca2aeba951d90199" providerId="LiveId" clId="{5212759A-2807-4AD8-838F-EF12B884A62C}" dt="2023-07-26T07:33:51.382" v="7465" actId="113"/>
          <ac:graphicFrameMkLst>
            <pc:docMk/>
            <pc:sldMk cId="3401879369" sldId="1525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212759A-2807-4AD8-838F-EF12B884A62C}" dt="2023-07-26T07:32:51.404" v="7456"/>
          <ac:graphicFrameMkLst>
            <pc:docMk/>
            <pc:sldMk cId="3401879369" sldId="1525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212759A-2807-4AD8-838F-EF12B884A62C}" dt="2023-07-26T07:12:04.734" v="5307" actId="14826"/>
          <ac:picMkLst>
            <pc:docMk/>
            <pc:sldMk cId="3401879369" sldId="1525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212759A-2807-4AD8-838F-EF12B884A62C}" dt="2023-07-26T07:33:39.662" v="7463" actId="113"/>
        <pc:sldMkLst>
          <pc:docMk/>
          <pc:sldMk cId="2131482680" sldId="1526"/>
        </pc:sldMkLst>
        <pc:graphicFrameChg chg="mod modGraphic">
          <ac:chgData name="조 준영" userId="ca2aeba951d90199" providerId="LiveId" clId="{5212759A-2807-4AD8-838F-EF12B884A62C}" dt="2023-07-26T07:33:39.662" v="7463" actId="113"/>
          <ac:graphicFrameMkLst>
            <pc:docMk/>
            <pc:sldMk cId="2131482680" sldId="1526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212759A-2807-4AD8-838F-EF12B884A62C}" dt="2023-07-26T07:32:26.969" v="7411"/>
          <ac:graphicFrameMkLst>
            <pc:docMk/>
            <pc:sldMk cId="2131482680" sldId="1526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212759A-2807-4AD8-838F-EF12B884A62C}" dt="2023-07-26T07:13:27.163" v="5308" actId="14826"/>
          <ac:picMkLst>
            <pc:docMk/>
            <pc:sldMk cId="2131482680" sldId="1526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212759A-2807-4AD8-838F-EF12B884A62C}" dt="2023-07-26T07:33:43.825" v="7464" actId="113"/>
        <pc:sldMkLst>
          <pc:docMk/>
          <pc:sldMk cId="2854863481" sldId="1527"/>
        </pc:sldMkLst>
        <pc:graphicFrameChg chg="mod modGraphic">
          <ac:chgData name="조 준영" userId="ca2aeba951d90199" providerId="LiveId" clId="{5212759A-2807-4AD8-838F-EF12B884A62C}" dt="2023-07-26T07:33:43.825" v="7464" actId="113"/>
          <ac:graphicFrameMkLst>
            <pc:docMk/>
            <pc:sldMk cId="2854863481" sldId="1527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212759A-2807-4AD8-838F-EF12B884A62C}" dt="2023-07-26T07:31:31.546" v="7318"/>
          <ac:graphicFrameMkLst>
            <pc:docMk/>
            <pc:sldMk cId="2854863481" sldId="1527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212759A-2807-4AD8-838F-EF12B884A62C}" dt="2023-07-26T07:13:33.370" v="5309" actId="14826"/>
          <ac:picMkLst>
            <pc:docMk/>
            <pc:sldMk cId="2854863481" sldId="1527"/>
            <ac:picMk id="10" creationId="{D723284A-0798-2C96-073D-0E17086416A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1276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4586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87805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98915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36376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42060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6028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30773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87896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47724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34388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358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1137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93154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49959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41689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334212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59494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280599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645254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413457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55972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2753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269509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352508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397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9364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1451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1293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39578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99149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7284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>
  <p:cSld name="3_사용자 지정 레이아웃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0"/>
          <p:cNvSpPr/>
          <p:nvPr/>
        </p:nvSpPr>
        <p:spPr>
          <a:xfrm>
            <a:off x="119336" y="132273"/>
            <a:ext cx="11953328" cy="6624738"/>
          </a:xfrm>
          <a:prstGeom prst="rect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60"/>
          <p:cNvSpPr txBox="1">
            <a:spLocks noGrp="1"/>
          </p:cNvSpPr>
          <p:nvPr>
            <p:ph type="subTitle" idx="1"/>
          </p:nvPr>
        </p:nvSpPr>
        <p:spPr>
          <a:xfrm>
            <a:off x="1524000" y="2420888"/>
            <a:ext cx="9144000" cy="61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60"/>
          <p:cNvSpPr txBox="1">
            <a:spLocks noGrp="1"/>
          </p:cNvSpPr>
          <p:nvPr>
            <p:ph type="ctrTitle"/>
          </p:nvPr>
        </p:nvSpPr>
        <p:spPr>
          <a:xfrm>
            <a:off x="1524000" y="134076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0"/>
          <p:cNvSpPr txBox="1">
            <a:spLocks noGrp="1"/>
          </p:cNvSpPr>
          <p:nvPr>
            <p:ph type="body" idx="2"/>
          </p:nvPr>
        </p:nvSpPr>
        <p:spPr>
          <a:xfrm>
            <a:off x="1524000" y="3861048"/>
            <a:ext cx="9080122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/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7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 cap="small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1"/>
          <p:cNvSpPr txBox="1">
            <a:spLocks noGrp="1"/>
          </p:cNvSpPr>
          <p:nvPr>
            <p:ph type="body" idx="1"/>
          </p:nvPr>
        </p:nvSpPr>
        <p:spPr>
          <a:xfrm>
            <a:off x="838200" y="968012"/>
            <a:ext cx="10515600" cy="5197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1pPr>
            <a:lvl2pPr marL="914400" lvl="1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61"/>
          <p:cNvSpPr/>
          <p:nvPr/>
        </p:nvSpPr>
        <p:spPr>
          <a:xfrm>
            <a:off x="623392" y="365125"/>
            <a:ext cx="128337" cy="471587"/>
          </a:xfrm>
          <a:prstGeom prst="rect">
            <a:avLst/>
          </a:prstGeom>
          <a:solidFill>
            <a:srgbClr val="4B3C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>
  <p:cSld name="2_사용자 지정 레이아웃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2"/>
          <p:cNvSpPr/>
          <p:nvPr/>
        </p:nvSpPr>
        <p:spPr>
          <a:xfrm>
            <a:off x="119336" y="132273"/>
            <a:ext cx="11953328" cy="6624738"/>
          </a:xfrm>
          <a:prstGeom prst="rect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5;p62"/>
          <p:cNvSpPr txBox="1">
            <a:spLocks noGrp="1"/>
          </p:cNvSpPr>
          <p:nvPr>
            <p:ph type="body" idx="1"/>
          </p:nvPr>
        </p:nvSpPr>
        <p:spPr>
          <a:xfrm>
            <a:off x="1524000" y="3861048"/>
            <a:ext cx="9080122" cy="2448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/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62"/>
          <p:cNvSpPr txBox="1">
            <a:spLocks noGrp="1"/>
          </p:cNvSpPr>
          <p:nvPr>
            <p:ph type="subTitle" idx="2"/>
          </p:nvPr>
        </p:nvSpPr>
        <p:spPr>
          <a:xfrm>
            <a:off x="1524000" y="2420888"/>
            <a:ext cx="9144000" cy="61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62"/>
          <p:cNvSpPr txBox="1">
            <a:spLocks noGrp="1"/>
          </p:cNvSpPr>
          <p:nvPr>
            <p:ph type="ctrTitle"/>
          </p:nvPr>
        </p:nvSpPr>
        <p:spPr>
          <a:xfrm>
            <a:off x="1524000" y="134076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3"/>
          <p:cNvSpPr/>
          <p:nvPr/>
        </p:nvSpPr>
        <p:spPr>
          <a:xfrm>
            <a:off x="625152" y="365125"/>
            <a:ext cx="128337" cy="471587"/>
          </a:xfrm>
          <a:prstGeom prst="rect">
            <a:avLst/>
          </a:prstGeom>
          <a:solidFill>
            <a:srgbClr val="EE2D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7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 cap="small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3"/>
          <p:cNvSpPr txBox="1">
            <a:spLocks noGrp="1"/>
          </p:cNvSpPr>
          <p:nvPr>
            <p:ph type="body" idx="1"/>
          </p:nvPr>
        </p:nvSpPr>
        <p:spPr>
          <a:xfrm>
            <a:off x="838200" y="968011"/>
            <a:ext cx="10515600" cy="519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1pPr>
            <a:lvl2pPr marL="914400" lvl="1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7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9"/>
          <p:cNvSpPr txBox="1">
            <a:spLocks noGrp="1"/>
          </p:cNvSpPr>
          <p:nvPr>
            <p:ph type="body" idx="1"/>
          </p:nvPr>
        </p:nvSpPr>
        <p:spPr>
          <a:xfrm>
            <a:off x="838200" y="969069"/>
            <a:ext cx="10515600" cy="526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59"/>
          <p:cNvSpPr txBox="1"/>
          <p:nvPr/>
        </p:nvSpPr>
        <p:spPr>
          <a:xfrm>
            <a:off x="11353800" y="6492875"/>
            <a:ext cx="83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>
            <a:spLocks noGrp="1"/>
          </p:cNvSpPr>
          <p:nvPr>
            <p:ph type="ctrTitle"/>
          </p:nvPr>
        </p:nvSpPr>
        <p:spPr>
          <a:xfrm>
            <a:off x="1524000" y="2420888"/>
            <a:ext cx="9144000" cy="77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altLang="en-US" sz="3600" dirty="0"/>
              <a:t>몬스터 시스템 기획</a:t>
            </a:r>
            <a:endParaRPr sz="3600" dirty="0"/>
          </a:p>
        </p:txBody>
      </p:sp>
      <p:sp>
        <p:nvSpPr>
          <p:cNvPr id="39" name="Google Shape;39;p1"/>
          <p:cNvSpPr txBox="1">
            <a:spLocks noGrp="1"/>
          </p:cNvSpPr>
          <p:nvPr>
            <p:ph type="body" idx="2"/>
          </p:nvPr>
        </p:nvSpPr>
        <p:spPr>
          <a:xfrm>
            <a:off x="1555939" y="4013448"/>
            <a:ext cx="9080122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ko-KR" altLang="en-US" sz="1400" dirty="0"/>
              <a:t>이 문서에 사용된 모든 레퍼런스는 생성형 </a:t>
            </a:r>
            <a:r>
              <a:rPr lang="en-US" altLang="ko-KR" sz="1400" dirty="0"/>
              <a:t>AI DALL-E</a:t>
            </a:r>
            <a:r>
              <a:rPr lang="ko-KR" altLang="en-US" sz="1400" dirty="0"/>
              <a:t>로 생성한 이미지와 자체 제작 리소스입니다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27432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>
            <a:spLocks noGrp="1"/>
          </p:cNvSpPr>
          <p:nvPr>
            <p:ph type="ctrTitle"/>
          </p:nvPr>
        </p:nvSpPr>
        <p:spPr>
          <a:xfrm>
            <a:off x="1524000" y="3039244"/>
            <a:ext cx="9144000" cy="77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altLang="ko-KR" sz="3600" dirty="0"/>
              <a:t>3. </a:t>
            </a:r>
            <a:r>
              <a:rPr lang="ko-KR" altLang="en-US" sz="3600" dirty="0"/>
              <a:t>몬스터 리소스 기획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451544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유로파 </a:t>
            </a:r>
            <a:r>
              <a:rPr lang="en-US" altLang="ko-KR" dirty="0"/>
              <a:t>(1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158984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피글렛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위성 유로파에 서식중인 </a:t>
                      </a:r>
                      <a:r>
                        <a:rPr lang="ko-KR" altLang="en-US" dirty="0" err="1"/>
                        <a:t>털복숭이</a:t>
                      </a:r>
                      <a:r>
                        <a:rPr lang="ko-KR" altLang="en-US" dirty="0"/>
                        <a:t>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머리에 난 날카로운 뿔로 박치기하여 적을 공격한다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맑은 눈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털로 뒤덮인 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날카로운 뿔과 발톱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유로파에 서식하는 외계 생명체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땅 속에서 생활하면서 날카로운 발톱을 갖게 되었다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679086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575880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478605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Europa_Piglet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굽은 등때문에 어정쩡하게 이족 보행한다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고개를 아래로 젖혔다가 위로 올린다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박치기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주저앉는다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3401879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유로파 </a:t>
            </a:r>
            <a:r>
              <a:rPr lang="en-US" altLang="ko-KR" dirty="0"/>
              <a:t>(1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507872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글롭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위성 유로파에 서식중인 </a:t>
                      </a:r>
                      <a:r>
                        <a:rPr lang="ko-KR" altLang="en-US" dirty="0" err="1"/>
                        <a:t>털복숭이</a:t>
                      </a:r>
                      <a:r>
                        <a:rPr lang="ko-KR" altLang="en-US" dirty="0"/>
                        <a:t>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1.75m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가장 긴 다리를 채찍처럼 휘둘러 적을 공격한다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덥수룩한 털로 눈이 가려짐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큰 손과 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더 깊은 땅 속에 서식하는 외계 생명체 </a:t>
                      </a:r>
                      <a:r>
                        <a:rPr lang="en-US" altLang="ko-KR" dirty="0"/>
                        <a:t>(=</a:t>
                      </a:r>
                      <a:r>
                        <a:rPr lang="ko-KR" altLang="en-US" dirty="0"/>
                        <a:t>일개미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algn="ctr" latinLnBrk="1"/>
                      <a:r>
                        <a:rPr lang="ko-KR" altLang="en-US" dirty="0"/>
                        <a:t>땅을 깊게 파기 위해 발톱이 진화했으며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시력은 퇴화되었다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726659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575880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478605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Europa_Gloob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굽은 등때문에 어정쩡하게 이족 보행한다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앞발을 휘둘러 적을 공격한다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2854863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유로파 </a:t>
            </a:r>
            <a:r>
              <a:rPr lang="en-US" altLang="ko-KR" dirty="0"/>
              <a:t>(1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689994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빅풋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위성 유로파에 서식중인 </a:t>
                      </a:r>
                      <a:r>
                        <a:rPr lang="ko-KR" altLang="en-US" dirty="0" err="1"/>
                        <a:t>털복숭이</a:t>
                      </a:r>
                      <a:r>
                        <a:rPr lang="ko-KR" altLang="en-US" dirty="0"/>
                        <a:t>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거대한 발로 적을 짓밟는다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덥수룩한 털 사이로 안광이 보임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더 큰 손과 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유로파의 지배자를 지키는 전투원 </a:t>
                      </a:r>
                      <a:r>
                        <a:rPr lang="en-US" altLang="ko-KR" dirty="0"/>
                        <a:t>(=</a:t>
                      </a:r>
                      <a:r>
                        <a:rPr lang="ko-KR" altLang="en-US" dirty="0"/>
                        <a:t>병정 개미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algn="ctr" latinLnBrk="1"/>
                      <a:r>
                        <a:rPr lang="ko-KR" altLang="en-US" dirty="0"/>
                        <a:t>어두운 땅 속에서도 잘 볼 수 있도록 시력이 발달하였다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flipH="1"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400186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575880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478605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Europa_Bigfoot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굽은 등때문에 어정쩡하게 이족 보행한다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발을 무릎 높이까지 든 뒤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짓밟는다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2131482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케플러 </a:t>
            </a:r>
            <a:r>
              <a:rPr lang="en-US" altLang="ko-KR" dirty="0"/>
              <a:t>(2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690446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파울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행성 </a:t>
                      </a:r>
                      <a:r>
                        <a:rPr lang="ko-KR" altLang="en-US" dirty="0" err="1"/>
                        <a:t>케플러에</a:t>
                      </a:r>
                      <a:r>
                        <a:rPr lang="ko-KR" altLang="en-US" dirty="0"/>
                        <a:t> 서식중인 문어 형태의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가장 긴 다리를 채찍처럼 휘둘러 적을 공격한다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기괴한 눈과 이빨을 가진 문어 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케플러에</a:t>
                      </a:r>
                      <a:r>
                        <a:rPr lang="ko-KR" altLang="en-US" dirty="0"/>
                        <a:t> 서식하는 문어 형태의 외계 생명체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육지에서도 생활할 수 있도록 진화하였다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592599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575880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478605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Kepler_Paul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다리를 꾸물거리며 미끄러지듯 이동한다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가장 긴 다리를 채찍처럼 휘둘러 적을 공격한다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뒤로 크게 나가떨어지며 뒤집힌다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2867701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케플러 </a:t>
            </a:r>
            <a:r>
              <a:rPr lang="en-US" altLang="ko-KR" dirty="0"/>
              <a:t>(2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546270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알티지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행성 </a:t>
                      </a:r>
                      <a:r>
                        <a:rPr lang="ko-KR" altLang="en-US" dirty="0" err="1"/>
                        <a:t>케플러에</a:t>
                      </a:r>
                      <a:r>
                        <a:rPr lang="ko-KR" altLang="en-US" dirty="0"/>
                        <a:t> 서식중인 문어 형태의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가장 긴 다리를 채찍처럼 휘둘러 적을 공격한다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파울보다 주름지고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머리가 더 작으며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촉수 개수가 더 많다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케플러에</a:t>
                      </a:r>
                      <a:r>
                        <a:rPr lang="ko-KR" altLang="en-US" dirty="0"/>
                        <a:t> 서식하는 문어 형태의 외계 생명체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파울의 형태에서 공중에 떠있을 수 있도록 진화하였다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534767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575880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478605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Kepler_Paul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지면 위에 둥둥 떠다닌다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가장 긴 다리를 채찍처럼 휘둘러 적을 공격한다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/>
                        <a:t>제자리에서 힘을 잃고 지면에 떨어진다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3178082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케플러 </a:t>
            </a:r>
            <a:r>
              <a:rPr lang="en-US" altLang="ko-KR" dirty="0"/>
              <a:t>(2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2007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오라클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행성 </a:t>
                      </a:r>
                      <a:r>
                        <a:rPr lang="ko-KR" altLang="en-US" dirty="0" err="1"/>
                        <a:t>케플러에</a:t>
                      </a:r>
                      <a:r>
                        <a:rPr lang="ko-KR" altLang="en-US" dirty="0"/>
                        <a:t> 서식중인 문어 형태의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날카로운 앞발을 휘둘러 적을 후려친다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촉수를 꼬아 팔다리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몸의 형태를 만든 파울의 진화형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케플러에</a:t>
                      </a:r>
                      <a:r>
                        <a:rPr lang="ko-KR" altLang="en-US" dirty="0"/>
                        <a:t> 서식하는 문어 형태의 외계 생명체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육지에서 수월하게 살아가기 위해 촉수를 꼬아 팔다리를 만들었다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495539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575880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478605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Kepler_Oracle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지면 위에 둥둥 떠다닌다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가장 긴 다리를 채찍처럼 휘둘러 적을 공격한다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/>
                        <a:t>제자리에서 힘을 잃고 지면에 떨어진다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3999566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3-3. </a:t>
            </a:r>
            <a:r>
              <a:rPr lang="ko-KR" altLang="en-US" dirty="0" err="1"/>
              <a:t>가니메데</a:t>
            </a:r>
            <a:r>
              <a:rPr lang="ko-KR" altLang="en-US" dirty="0"/>
              <a:t> </a:t>
            </a:r>
            <a:r>
              <a:rPr lang="en-US" altLang="ko-KR" dirty="0"/>
              <a:t>(3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06970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델타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위성 </a:t>
                      </a:r>
                      <a:r>
                        <a:rPr lang="ko-KR" altLang="en-US" dirty="0" err="1"/>
                        <a:t>가니메데에</a:t>
                      </a:r>
                      <a:r>
                        <a:rPr lang="ko-KR" altLang="en-US" dirty="0"/>
                        <a:t> 살고 있는 토끼 형태의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앞발을 </a:t>
                      </a:r>
                      <a:r>
                        <a:rPr lang="en-US" altLang="ko-KR" dirty="0"/>
                        <a:t>X</a:t>
                      </a:r>
                      <a:r>
                        <a:rPr lang="ko-KR" altLang="en-US" dirty="0"/>
                        <a:t>자 교차로 휘둘러 날카로운 발톱으로 공격한다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매끈한 어두운 피부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기괴한 근육질의 토끼 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가니메데에</a:t>
                      </a:r>
                      <a:r>
                        <a:rPr lang="ko-KR" altLang="en-US" dirty="0"/>
                        <a:t> 서식하는 외계 생명체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지성이 없다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척박한 환경에 적응하여 신체 능력이 뛰어나다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 descr="만화 영화, 포유류, 가상의 캐릭터, 스케치이(가) 표시된 사진&#10;&#10;자동 생성된 설명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014048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83855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70630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Ganymede_Delta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동작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네이밍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내용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루프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비고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이동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토끼처럼 뒷발로 폴짝거리며 점프하며 움직인다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전투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앞발을 </a:t>
                      </a:r>
                      <a:r>
                        <a:rPr lang="en-US" altLang="ko-KR"/>
                        <a:t>X</a:t>
                      </a:r>
                      <a:r>
                        <a:rPr lang="ko-KR" altLang="en-US"/>
                        <a:t>자 교차로 휘둘러 공격한다</a:t>
                      </a:r>
                      <a:r>
                        <a:rPr lang="en-US" altLang="ko-KR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피격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피격을 당해 움찔한다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뒤로 크게 나가떨어지며 뒤집힌다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4264992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3-3. </a:t>
            </a:r>
            <a:r>
              <a:rPr lang="ko-KR" altLang="en-US" dirty="0" err="1"/>
              <a:t>가니메데</a:t>
            </a:r>
            <a:r>
              <a:rPr lang="ko-KR" altLang="en-US" dirty="0"/>
              <a:t> </a:t>
            </a:r>
            <a:r>
              <a:rPr lang="en-US" altLang="ko-KR" dirty="0"/>
              <a:t>(3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719476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감마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위성 </a:t>
                      </a:r>
                      <a:r>
                        <a:rPr lang="ko-KR" altLang="en-US" dirty="0" err="1"/>
                        <a:t>가니메데에</a:t>
                      </a:r>
                      <a:r>
                        <a:rPr lang="ko-KR" altLang="en-US" dirty="0"/>
                        <a:t> 살고 있는 늑대 형태의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1.5m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육중한 앞발로 적을 후려친다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매끈한 어두운 피부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앞발이 긴 기괴한 근육질의 늑대 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가니메데에</a:t>
                      </a:r>
                      <a:r>
                        <a:rPr lang="ko-KR" altLang="en-US" dirty="0"/>
                        <a:t> 서식하는 외계 생명체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무리를 지어 생활한다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척박한 환경에 적응하여 신체 능력이 뛰어나다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740326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83855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70630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파일</a:t>
                      </a:r>
                      <a:r>
                        <a:rPr lang="ko-KR" altLang="en-US" dirty="0"/>
                        <a:t>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Ganymede_Gamma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앞발을 늘어뜨린 채 두발로 성큼성큼 걸어온다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긴 앞발을 휘둘러 후려친다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2809991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3-3. </a:t>
            </a:r>
            <a:r>
              <a:rPr lang="ko-KR" altLang="en-US" dirty="0" err="1"/>
              <a:t>가니메데</a:t>
            </a:r>
            <a:r>
              <a:rPr lang="ko-KR" altLang="en-US" dirty="0"/>
              <a:t> </a:t>
            </a:r>
            <a:r>
              <a:rPr lang="en-US" altLang="ko-KR" dirty="0"/>
              <a:t>(3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533708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베타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위성 </a:t>
                      </a:r>
                      <a:r>
                        <a:rPr lang="ko-KR" altLang="en-US" dirty="0" err="1"/>
                        <a:t>가니메데에</a:t>
                      </a:r>
                      <a:r>
                        <a:rPr lang="ko-KR" altLang="en-US" dirty="0"/>
                        <a:t> 살고 있는 괴수형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1.75m (</a:t>
                      </a:r>
                      <a:r>
                        <a:rPr lang="ko-KR" altLang="en-US" dirty="0"/>
                        <a:t>주인공과 비슷한 크기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육중한 앞발로 적을 후려친다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감마보다 더 뚜렷한 근육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날카로운 외형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붉은 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가니메데에</a:t>
                      </a:r>
                      <a:r>
                        <a:rPr lang="ko-KR" altLang="en-US" dirty="0"/>
                        <a:t> 서식하는 외계 생명체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무리를 지어 생활한다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척박한 환경에 적응하여 신체 능력이 뛰어나다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flipH="1"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871762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Ganymede_Beta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앞발을 늘어뜨린 채 두발로 성큼성큼 걸어온다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긴 앞발을 휘둘러 후려친다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앞발로 가드를 올리는 모션을 취하며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727288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849767-B58F-5F0E-BE14-DA9C09C3DBF0}"/>
              </a:ext>
            </a:extLst>
          </p:cNvPr>
          <p:cNvGrpSpPr/>
          <p:nvPr/>
        </p:nvGrpSpPr>
        <p:grpSpPr>
          <a:xfrm>
            <a:off x="1643427" y="1926842"/>
            <a:ext cx="8928565" cy="3004317"/>
            <a:chOff x="1643427" y="1039424"/>
            <a:chExt cx="8928565" cy="3004317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8A9FA6E-78DD-679B-DBD5-A091925898F6}"/>
                </a:ext>
              </a:extLst>
            </p:cNvPr>
            <p:cNvGrpSpPr/>
            <p:nvPr/>
          </p:nvGrpSpPr>
          <p:grpSpPr>
            <a:xfrm>
              <a:off x="1643427" y="1039424"/>
              <a:ext cx="8928565" cy="2839467"/>
              <a:chOff x="1643427" y="986374"/>
              <a:chExt cx="8928565" cy="283946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53CB12-5D2B-A066-C670-C9FFB3B03005}"/>
                  </a:ext>
                </a:extLst>
              </p:cNvPr>
              <p:cNvSpPr txBox="1"/>
              <p:nvPr/>
            </p:nvSpPr>
            <p:spPr>
              <a:xfrm>
                <a:off x="1643427" y="986374"/>
                <a:ext cx="83869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dirty="0">
                    <a:latin typeface="+mn-ea"/>
                    <a:ea typeface="+mn-ea"/>
                  </a:rPr>
                  <a:t>01</a:t>
                </a:r>
                <a:endParaRPr lang="ko-KR" altLang="en-US" sz="4400" b="1" dirty="0">
                  <a:latin typeface="+mn-ea"/>
                  <a:ea typeface="+mn-ea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1BFE11A-6559-B9B0-F1D2-7923BD44C3F5}"/>
                  </a:ext>
                </a:extLst>
              </p:cNvPr>
              <p:cNvSpPr txBox="1"/>
              <p:nvPr/>
            </p:nvSpPr>
            <p:spPr>
              <a:xfrm>
                <a:off x="2914593" y="1138059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800" b="1" dirty="0">
                    <a:latin typeface="+mn-ea"/>
                    <a:ea typeface="+mn-ea"/>
                  </a:rPr>
                  <a:t>챕터 컨셉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FFC2653-1500-1CDE-C753-787D23506AE3}"/>
                  </a:ext>
                </a:extLst>
              </p:cNvPr>
              <p:cNvSpPr txBox="1"/>
              <p:nvPr/>
            </p:nvSpPr>
            <p:spPr>
              <a:xfrm>
                <a:off x="2914593" y="1509594"/>
                <a:ext cx="15856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챕터  컨셉 </a:t>
                </a:r>
                <a:r>
                  <a:rPr lang="en-US" altLang="ko-KR" sz="1000" dirty="0"/>
                  <a:t>/ </a:t>
                </a:r>
                <a:r>
                  <a:rPr lang="ko-KR" altLang="en-US" sz="1000" dirty="0"/>
                  <a:t>챕터 흐름도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7AAE05-0CE3-464C-AB06-71858C687D2F}"/>
                  </a:ext>
                </a:extLst>
              </p:cNvPr>
              <p:cNvSpPr txBox="1"/>
              <p:nvPr/>
            </p:nvSpPr>
            <p:spPr>
              <a:xfrm>
                <a:off x="10076969" y="1364817"/>
                <a:ext cx="4716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1000" dirty="0"/>
                  <a:t>4 ~ 6</a:t>
                </a:r>
                <a:endParaRPr lang="ko-KR" altLang="en-US" sz="1000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B2786A-E37C-C28D-CCD5-2713FDFB944F}"/>
                  </a:ext>
                </a:extLst>
              </p:cNvPr>
              <p:cNvSpPr txBox="1"/>
              <p:nvPr/>
            </p:nvSpPr>
            <p:spPr>
              <a:xfrm>
                <a:off x="10100388" y="2416221"/>
                <a:ext cx="4716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1000" dirty="0"/>
                  <a:t>8 ~ 9</a:t>
                </a:r>
                <a:endParaRPr lang="ko-KR" altLang="en-US" sz="1000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F57E10-ABB4-4420-DA60-6F8521ADDAA1}"/>
                  </a:ext>
                </a:extLst>
              </p:cNvPr>
              <p:cNvSpPr txBox="1"/>
              <p:nvPr/>
            </p:nvSpPr>
            <p:spPr>
              <a:xfrm>
                <a:off x="9959324" y="3579620"/>
                <a:ext cx="6126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1000" dirty="0"/>
                  <a:t>11 ~ 32</a:t>
                </a:r>
                <a:endParaRPr lang="ko-KR" altLang="en-US" sz="1000" dirty="0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D1C6A2A-5881-9C59-07FF-E7DB915666AD}"/>
                </a:ext>
              </a:extLst>
            </p:cNvPr>
            <p:cNvGrpSpPr/>
            <p:nvPr/>
          </p:nvGrpSpPr>
          <p:grpSpPr>
            <a:xfrm>
              <a:off x="1643427" y="2156862"/>
              <a:ext cx="6428347" cy="1886879"/>
              <a:chOff x="1643427" y="2096600"/>
              <a:chExt cx="6428347" cy="1886879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668B8AE-0833-6F85-F348-BE96166E0281}"/>
                  </a:ext>
                </a:extLst>
              </p:cNvPr>
              <p:cNvSpPr txBox="1"/>
              <p:nvPr/>
            </p:nvSpPr>
            <p:spPr>
              <a:xfrm>
                <a:off x="1643427" y="2096600"/>
                <a:ext cx="83869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dirty="0">
                    <a:latin typeface="+mn-ea"/>
                    <a:ea typeface="+mn-ea"/>
                  </a:rPr>
                  <a:t>02</a:t>
                </a:r>
                <a:endParaRPr lang="ko-KR" altLang="en-US" sz="4400" b="1" dirty="0">
                  <a:latin typeface="+mn-ea"/>
                  <a:ea typeface="+mn-ea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FA3F72F-BC30-1449-5228-B2AE7B54BCD1}"/>
                  </a:ext>
                </a:extLst>
              </p:cNvPr>
              <p:cNvSpPr txBox="1"/>
              <p:nvPr/>
            </p:nvSpPr>
            <p:spPr>
              <a:xfrm>
                <a:off x="2914593" y="2243118"/>
                <a:ext cx="1192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800" b="1" dirty="0">
                    <a:latin typeface="+mn-ea"/>
                    <a:ea typeface="+mn-ea"/>
                  </a:rPr>
                  <a:t>몬스터 </a:t>
                </a:r>
                <a:r>
                  <a:rPr lang="en-US" altLang="ko-KR" sz="1800" b="1" dirty="0">
                    <a:latin typeface="+mn-ea"/>
                    <a:ea typeface="+mn-ea"/>
                  </a:rPr>
                  <a:t>AI</a:t>
                </a:r>
                <a:endParaRPr lang="ko-KR" altLang="en-US" sz="1800" b="1" dirty="0">
                  <a:latin typeface="+mn-ea"/>
                  <a:ea typeface="+mn-ea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36FFEB-A534-53B7-00F0-EFFA4FD3C873}"/>
                  </a:ext>
                </a:extLst>
              </p:cNvPr>
              <p:cNvSpPr txBox="1"/>
              <p:nvPr/>
            </p:nvSpPr>
            <p:spPr>
              <a:xfrm>
                <a:off x="2914593" y="2614653"/>
                <a:ext cx="123783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FSM / </a:t>
                </a:r>
                <a:r>
                  <a:rPr lang="ko-KR" altLang="en-US" sz="1000" dirty="0"/>
                  <a:t>리소스 관리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0A8EE1-7542-0B49-2058-7D852645CB1D}"/>
                  </a:ext>
                </a:extLst>
              </p:cNvPr>
              <p:cNvSpPr txBox="1"/>
              <p:nvPr/>
            </p:nvSpPr>
            <p:spPr>
              <a:xfrm>
                <a:off x="2914593" y="3737258"/>
                <a:ext cx="515718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유로파 </a:t>
                </a:r>
                <a:r>
                  <a:rPr lang="en-US" altLang="ko-KR" sz="1000" dirty="0"/>
                  <a:t>/ </a:t>
                </a:r>
                <a:r>
                  <a:rPr lang="ko-KR" altLang="en-US" sz="1000" dirty="0"/>
                  <a:t>케플러 </a:t>
                </a:r>
                <a:r>
                  <a:rPr lang="en-US" altLang="ko-KR" sz="1000" dirty="0"/>
                  <a:t>/ </a:t>
                </a:r>
                <a:r>
                  <a:rPr lang="ko-KR" altLang="en-US" sz="1000" dirty="0" err="1"/>
                  <a:t>가니메데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/ </a:t>
                </a:r>
                <a:r>
                  <a:rPr lang="ko-KR" altLang="en-US" sz="1000" dirty="0"/>
                  <a:t>칼리스토 </a:t>
                </a:r>
                <a:r>
                  <a:rPr lang="en-US" altLang="ko-KR" sz="1000" dirty="0"/>
                  <a:t>/ </a:t>
                </a:r>
                <a:r>
                  <a:rPr lang="ko-KR" altLang="en-US" sz="1000" dirty="0" err="1"/>
                  <a:t>엔셀라두스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/ </a:t>
                </a:r>
                <a:r>
                  <a:rPr lang="ko-KR" altLang="en-US" sz="1000" dirty="0" err="1"/>
                  <a:t>글리제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/ </a:t>
                </a:r>
                <a:r>
                  <a:rPr lang="ko-KR" altLang="en-US" sz="1000" dirty="0" err="1"/>
                  <a:t>트라피스트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/ </a:t>
                </a:r>
                <a:r>
                  <a:rPr lang="ko-KR" altLang="en-US" sz="1000" dirty="0"/>
                  <a:t>감염된 탐사선</a:t>
                </a: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F2075A1B-A342-71A7-34DC-7D9D871BBCA1}"/>
                </a:ext>
              </a:extLst>
            </p:cNvPr>
            <p:cNvGrpSpPr/>
            <p:nvPr/>
          </p:nvGrpSpPr>
          <p:grpSpPr>
            <a:xfrm>
              <a:off x="1673164" y="3274300"/>
              <a:ext cx="4042196" cy="769441"/>
              <a:chOff x="1673164" y="3222519"/>
              <a:chExt cx="4042196" cy="769441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BA44AE8-ED44-545E-562F-FF04F59785DC}"/>
                  </a:ext>
                </a:extLst>
              </p:cNvPr>
              <p:cNvSpPr txBox="1"/>
              <p:nvPr/>
            </p:nvSpPr>
            <p:spPr>
              <a:xfrm>
                <a:off x="1673164" y="3222519"/>
                <a:ext cx="83869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dirty="0">
                    <a:latin typeface="+mn-ea"/>
                    <a:ea typeface="+mn-ea"/>
                  </a:rPr>
                  <a:t>03</a:t>
                </a:r>
                <a:endParaRPr lang="ko-KR" altLang="en-US" sz="4400" b="1" dirty="0">
                  <a:latin typeface="+mn-ea"/>
                  <a:ea typeface="+mn-ea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9560D91-0B3C-A4A0-DDD0-7FEDE821840D}"/>
                  </a:ext>
                </a:extLst>
              </p:cNvPr>
              <p:cNvSpPr txBox="1"/>
              <p:nvPr/>
            </p:nvSpPr>
            <p:spPr>
              <a:xfrm>
                <a:off x="2914593" y="3422573"/>
                <a:ext cx="280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800" b="1" dirty="0">
                    <a:latin typeface="+mn-ea"/>
                    <a:ea typeface="+mn-ea"/>
                  </a:rPr>
                  <a:t>몬스터 컨셉</a:t>
                </a:r>
                <a:r>
                  <a:rPr lang="en-US" altLang="ko-KR" sz="1800" b="1" dirty="0">
                    <a:latin typeface="+mn-ea"/>
                    <a:ea typeface="+mn-ea"/>
                  </a:rPr>
                  <a:t>, </a:t>
                </a:r>
                <a:r>
                  <a:rPr lang="ko-KR" altLang="en-US" sz="1800" b="1" dirty="0">
                    <a:latin typeface="+mn-ea"/>
                    <a:ea typeface="+mn-ea"/>
                  </a:rPr>
                  <a:t>애니메이션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27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3-4. </a:t>
            </a:r>
            <a:r>
              <a:rPr lang="ko-KR" altLang="en-US" dirty="0"/>
              <a:t>칼리스토 </a:t>
            </a:r>
            <a:r>
              <a:rPr lang="en-US" altLang="ko-KR" dirty="0"/>
              <a:t>(4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566092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스톤릿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칼리스토에 살고 있는 암석형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300kg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육중한 주먹으로 적을 내려친다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울퉁불퉁한 표면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투박한 주먹과 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녹색 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암석으로부터 생겨난 외계 생명체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나이가 많을수록 몸에 여러 광물이 </a:t>
                      </a:r>
                      <a:r>
                        <a:rPr lang="ko-KR" altLang="en-US" dirty="0" err="1"/>
                        <a:t>박혀있다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762059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Callisto_Stonlit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앞발을 늘어뜨린 채 두발로 성큼성큼 걸어온다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주먹을 땅에 내리친다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몸이 </a:t>
                      </a:r>
                      <a:r>
                        <a:rPr lang="ko-KR" altLang="en-US" dirty="0" err="1"/>
                        <a:t>바스라져</a:t>
                      </a:r>
                      <a:r>
                        <a:rPr lang="ko-KR" altLang="en-US" dirty="0"/>
                        <a:t> 암석으로 되돌아간다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1779901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3-4. </a:t>
            </a:r>
            <a:r>
              <a:rPr lang="ko-KR" altLang="en-US" dirty="0"/>
              <a:t>칼리스토 </a:t>
            </a:r>
            <a:r>
              <a:rPr lang="en-US" altLang="ko-KR" dirty="0"/>
              <a:t>(4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921091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스톤크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칼리스토에 살고 있는 암석형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2.5m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350kg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육중한 주먹으로 적을 내려친다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스톤릿보다</a:t>
                      </a:r>
                      <a:r>
                        <a:rPr lang="ko-KR" altLang="en-US" dirty="0"/>
                        <a:t> 울퉁불퉁한 표면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손가락이 뚜렷이 보이는 손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붉은 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암석으로부터 생겨난 외계 생명체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나이가 많을수록 몸에 여러 광물이 </a:t>
                      </a:r>
                      <a:r>
                        <a:rPr lang="ko-KR" altLang="en-US" dirty="0" err="1"/>
                        <a:t>박혀있다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815590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Callisto_Stonk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앞발을 늘어뜨린 채 두발로 성큼성큼 걸어온다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주먹을 땅에 내리친다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몸이 </a:t>
                      </a:r>
                      <a:r>
                        <a:rPr lang="ko-KR" altLang="en-US" dirty="0" err="1"/>
                        <a:t>바스라져</a:t>
                      </a:r>
                      <a:r>
                        <a:rPr lang="ko-KR" altLang="en-US" dirty="0"/>
                        <a:t> 암석으로 되돌아간다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520465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3-4. </a:t>
            </a:r>
            <a:r>
              <a:rPr lang="ko-KR" altLang="en-US" dirty="0"/>
              <a:t>칼리스토 </a:t>
            </a:r>
            <a:r>
              <a:rPr lang="en-US" altLang="ko-KR" dirty="0"/>
              <a:t>(4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624718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그라비스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칼리스토에 살고 있는 암석형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2.5m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350kg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육중한 주먹으로 적을 내려친다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스톤릿보다</a:t>
                      </a:r>
                      <a:r>
                        <a:rPr lang="ko-KR" altLang="en-US" dirty="0"/>
                        <a:t> 울퉁불퉁한 표면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몸 곳곳에 보석이 </a:t>
                      </a:r>
                      <a:r>
                        <a:rPr lang="ko-KR" altLang="en-US" dirty="0" err="1"/>
                        <a:t>박혀있음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암석으로부터 생겨난 외계 생명체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나이가 많을수록 몸에 여러 광물이 </a:t>
                      </a:r>
                      <a:r>
                        <a:rPr lang="ko-KR" altLang="en-US" dirty="0" err="1"/>
                        <a:t>박혀있다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528288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Callisto_Gravis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앞발을 늘어뜨린 채 두발로 성큼성큼 걸어온다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주먹을 땅에 내리친다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몸이 </a:t>
                      </a:r>
                      <a:r>
                        <a:rPr lang="ko-KR" altLang="en-US" dirty="0" err="1"/>
                        <a:t>바스라져</a:t>
                      </a:r>
                      <a:r>
                        <a:rPr lang="ko-KR" altLang="en-US" dirty="0"/>
                        <a:t> 암석으로 되돌아간다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2828463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3-5. </a:t>
            </a:r>
            <a:r>
              <a:rPr lang="ko-KR" altLang="en-US" dirty="0" err="1"/>
              <a:t>엔셀라두스</a:t>
            </a:r>
            <a:r>
              <a:rPr lang="ko-KR" altLang="en-US" dirty="0"/>
              <a:t> </a:t>
            </a:r>
            <a:r>
              <a:rPr lang="en-US" altLang="ko-KR" dirty="0"/>
              <a:t>(5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488445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플룸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엔셀라두스에</a:t>
                      </a:r>
                      <a:r>
                        <a:rPr lang="ko-KR" altLang="en-US" dirty="0"/>
                        <a:t> 살고 있는 고스트형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1.75m (</a:t>
                      </a:r>
                      <a:r>
                        <a:rPr lang="ko-KR" altLang="en-US" dirty="0"/>
                        <a:t>주인공과 비슷한 크기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팔을 휘둘러 날카로운 손톱으로 적을 할퀸다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하반신이 없이 둥둥 뜬 유령의 형태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누더기같은</a:t>
                      </a:r>
                      <a:r>
                        <a:rPr lang="ko-KR" altLang="en-US" dirty="0"/>
                        <a:t> 외형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망자들의 혼이 </a:t>
                      </a:r>
                      <a:r>
                        <a:rPr lang="ko-KR" altLang="en-US" dirty="0" err="1"/>
                        <a:t>엔셀라두스의</a:t>
                      </a:r>
                      <a:r>
                        <a:rPr lang="ko-KR" altLang="en-US" dirty="0"/>
                        <a:t> 중력에 갇혀 생겨난 외계 생명체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 err="1"/>
                        <a:t>생겨난지</a:t>
                      </a:r>
                      <a:r>
                        <a:rPr lang="ko-KR" altLang="en-US" dirty="0"/>
                        <a:t> 얼마 지나지 않았기에 간신히 형태를 유지하고 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782032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Enceladus_Floom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팔을 엉거주춤하게 든 자세로 둥둥 떠다닌다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긴 팔을 휘둘러 할퀸다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재가 되어 사라진다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2340422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3-5. </a:t>
            </a:r>
            <a:r>
              <a:rPr lang="ko-KR" altLang="en-US" dirty="0" err="1"/>
              <a:t>엔셀라두스</a:t>
            </a:r>
            <a:r>
              <a:rPr lang="ko-KR" altLang="en-US" dirty="0"/>
              <a:t> </a:t>
            </a:r>
            <a:r>
              <a:rPr lang="en-US" altLang="ko-KR" dirty="0"/>
              <a:t>(5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70491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피즈릭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엔셀라두스에</a:t>
                      </a:r>
                      <a:r>
                        <a:rPr lang="ko-KR" altLang="en-US" dirty="0"/>
                        <a:t> 살고 있는 고스트형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1.75m (</a:t>
                      </a:r>
                      <a:r>
                        <a:rPr lang="ko-KR" altLang="en-US" dirty="0"/>
                        <a:t>주인공과 비슷한 크기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팔을 휘둘러 날카로운 손톱으로 적을 할퀸다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하반신이 없이 둥둥 뜬 유령의 형태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근육질의 탄탄한 외형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망자들의 혼이 </a:t>
                      </a:r>
                      <a:r>
                        <a:rPr lang="ko-KR" altLang="en-US" dirty="0" err="1"/>
                        <a:t>엔셀라두스의</a:t>
                      </a:r>
                      <a:r>
                        <a:rPr lang="ko-KR" altLang="en-US" dirty="0"/>
                        <a:t> 중력에 갇혀 생겨난 외계 생명체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영혼을 흡수할수록 강해진다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탐사대의 영혼을 노리고 달려든다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354047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Enceladus_Fizric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팔을 엉거주춤하게 든 자세로 둥둥 떠다닌다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긴 팔을 휘둘러 할퀸다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재가 되어 사라진다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A3BBC3A-575B-9635-B8E6-14139B366E96}"/>
              </a:ext>
            </a:extLst>
          </p:cNvPr>
          <p:cNvSpPr/>
          <p:nvPr/>
        </p:nvSpPr>
        <p:spPr>
          <a:xfrm>
            <a:off x="1950720" y="1687830"/>
            <a:ext cx="17907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8158E70-425E-808F-E982-433BE6D99C59}"/>
              </a:ext>
            </a:extLst>
          </p:cNvPr>
          <p:cNvSpPr/>
          <p:nvPr/>
        </p:nvSpPr>
        <p:spPr>
          <a:xfrm>
            <a:off x="2009654" y="1647641"/>
            <a:ext cx="17907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6E7A686-6043-FBF8-E386-EAE17BB20F79}"/>
              </a:ext>
            </a:extLst>
          </p:cNvPr>
          <p:cNvSpPr/>
          <p:nvPr/>
        </p:nvSpPr>
        <p:spPr>
          <a:xfrm>
            <a:off x="1920119" y="1647641"/>
            <a:ext cx="17907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603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3-5. </a:t>
            </a:r>
            <a:r>
              <a:rPr lang="ko-KR" altLang="en-US" dirty="0" err="1"/>
              <a:t>엔셀라두스</a:t>
            </a:r>
            <a:r>
              <a:rPr lang="ko-KR" altLang="en-US" dirty="0"/>
              <a:t> </a:t>
            </a:r>
            <a:r>
              <a:rPr lang="en-US" altLang="ko-KR" dirty="0"/>
              <a:t>(5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419016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스펙터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엔셀라두스에</a:t>
                      </a:r>
                      <a:r>
                        <a:rPr lang="ko-KR" altLang="en-US" dirty="0"/>
                        <a:t> 살고 있는 고스트형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1.75m (</a:t>
                      </a:r>
                      <a:r>
                        <a:rPr lang="ko-KR" altLang="en-US" dirty="0"/>
                        <a:t>주인공과 비슷한 크기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손에 영혼을 담아 휘둘러 닿은 적을 태운다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하반신이 없이 둥둥 뜬 유령의 형태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마법사와 같은 외형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망자들의 혼이 </a:t>
                      </a:r>
                      <a:r>
                        <a:rPr lang="ko-KR" altLang="en-US" dirty="0" err="1"/>
                        <a:t>엔셀라두스의</a:t>
                      </a:r>
                      <a:r>
                        <a:rPr lang="ko-KR" altLang="en-US" dirty="0"/>
                        <a:t> 중력에 갇혀 생겨난 외계 생명체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힘을 충분히 흡수하여 강력한 상태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영혼을 이용해 공격할 수 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99921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Enceladus_Spector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팔에 영혼을 담은 채 공격자세를 취하며 다가온다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영혼을 담은 팔을 휘두른다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재가 되어 사라진다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3817888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3-6. </a:t>
            </a:r>
            <a:r>
              <a:rPr lang="ko-KR" altLang="en-US" dirty="0" err="1"/>
              <a:t>글리제</a:t>
            </a:r>
            <a:r>
              <a:rPr lang="ko-KR" altLang="en-US" dirty="0"/>
              <a:t> </a:t>
            </a:r>
            <a:r>
              <a:rPr lang="en-US" altLang="ko-KR" dirty="0"/>
              <a:t>(6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7342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넥시스</a:t>
                      </a:r>
                      <a:r>
                        <a:rPr lang="ko-KR" altLang="en-US" b="1" dirty="0"/>
                        <a:t> </a:t>
                      </a:r>
                      <a:r>
                        <a:rPr lang="ko-KR" altLang="en-US" b="1" dirty="0" err="1"/>
                        <a:t>검병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글리제에</a:t>
                      </a:r>
                      <a:r>
                        <a:rPr lang="ko-KR" altLang="en-US" dirty="0"/>
                        <a:t> 살고 있는 </a:t>
                      </a:r>
                      <a:r>
                        <a:rPr lang="en-US" altLang="ko-KR" dirty="0"/>
                        <a:t>ET</a:t>
                      </a:r>
                      <a:r>
                        <a:rPr lang="ko-KR" altLang="en-US" dirty="0"/>
                        <a:t>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1.75m (</a:t>
                      </a:r>
                      <a:r>
                        <a:rPr lang="ko-KR" altLang="en-US" dirty="0"/>
                        <a:t>주인공과 비슷한 크기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광선검을 휘둘러 적을 벤다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고대 로마 병사와 같은 외형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광선검을 사용한다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글리제에서</a:t>
                      </a:r>
                      <a:r>
                        <a:rPr lang="ko-KR" altLang="en-US" dirty="0"/>
                        <a:t> 고도의 문명을 이룩한 </a:t>
                      </a:r>
                      <a:r>
                        <a:rPr lang="ko-KR" altLang="en-US" dirty="0" err="1"/>
                        <a:t>넥시스족의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검병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선조들의 영혼이 담긴 검으로 적을 무자비하게 벤다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854666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Gliese_Sword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검을 들고 공격 상태를 취한 채 다가온다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광선검을 횡으로 휘두른다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검을 들어 막는 모션을 취한다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3486126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3-6. </a:t>
            </a:r>
            <a:r>
              <a:rPr lang="ko-KR" altLang="en-US" dirty="0" err="1"/>
              <a:t>글리제</a:t>
            </a:r>
            <a:r>
              <a:rPr lang="ko-KR" altLang="en-US" dirty="0"/>
              <a:t> </a:t>
            </a:r>
            <a:r>
              <a:rPr lang="en-US" altLang="ko-KR" dirty="0"/>
              <a:t>(6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668510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넥시스</a:t>
                      </a:r>
                      <a:r>
                        <a:rPr lang="ko-KR" altLang="en-US" b="1" dirty="0"/>
                        <a:t> </a:t>
                      </a:r>
                      <a:r>
                        <a:rPr lang="ko-KR" altLang="en-US" b="1" dirty="0" err="1"/>
                        <a:t>도끼병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글리제에</a:t>
                      </a:r>
                      <a:r>
                        <a:rPr lang="ko-KR" altLang="en-US" dirty="0"/>
                        <a:t> 살고 있는 </a:t>
                      </a:r>
                      <a:r>
                        <a:rPr lang="en-US" altLang="ko-KR" dirty="0"/>
                        <a:t>ET</a:t>
                      </a:r>
                      <a:r>
                        <a:rPr lang="ko-KR" altLang="en-US" dirty="0"/>
                        <a:t>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1.75m (</a:t>
                      </a:r>
                      <a:r>
                        <a:rPr lang="ko-KR" altLang="en-US" dirty="0"/>
                        <a:t>주인공과 비슷한 크기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광선 </a:t>
                      </a:r>
                      <a:r>
                        <a:rPr lang="ko-KR" altLang="en-US" dirty="0" err="1"/>
                        <a:t>할버드를</a:t>
                      </a:r>
                      <a:r>
                        <a:rPr lang="ko-KR" altLang="en-US" dirty="0"/>
                        <a:t> 휘둘러 적을 벤다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고대 로마 병사와 같은 외형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광선검을 사용한다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글리제에서</a:t>
                      </a:r>
                      <a:r>
                        <a:rPr lang="ko-KR" altLang="en-US" dirty="0"/>
                        <a:t> 고도의 문명을 이룩한 </a:t>
                      </a:r>
                      <a:r>
                        <a:rPr lang="ko-KR" altLang="en-US" dirty="0" err="1"/>
                        <a:t>넥시스족의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도끼병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선조들의 영혼이 담긴 </a:t>
                      </a:r>
                      <a:r>
                        <a:rPr lang="ko-KR" altLang="en-US" dirty="0" err="1"/>
                        <a:t>할버드로</a:t>
                      </a:r>
                      <a:r>
                        <a:rPr lang="ko-KR" altLang="en-US" dirty="0"/>
                        <a:t> 적을 무자비하게 벤다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552389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Gliese_Axe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양손으로 </a:t>
                      </a:r>
                      <a:r>
                        <a:rPr lang="ko-KR" altLang="en-US" dirty="0" err="1"/>
                        <a:t>할버드를</a:t>
                      </a:r>
                      <a:r>
                        <a:rPr lang="ko-KR" altLang="en-US" dirty="0"/>
                        <a:t> 쥔 채 슬금슬금 다가온다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할버드를</a:t>
                      </a:r>
                      <a:r>
                        <a:rPr lang="ko-KR" altLang="en-US" dirty="0"/>
                        <a:t> 종으로 베어 적을 </a:t>
                      </a:r>
                      <a:r>
                        <a:rPr lang="ko-KR" altLang="en-US" dirty="0" err="1"/>
                        <a:t>도륙낸다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할버드로</a:t>
                      </a:r>
                      <a:r>
                        <a:rPr lang="ko-KR" altLang="en-US" dirty="0"/>
                        <a:t> 방어하는 모션을 취한다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2433045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3-6. </a:t>
            </a:r>
            <a:r>
              <a:rPr lang="ko-KR" altLang="en-US" dirty="0" err="1"/>
              <a:t>글리제</a:t>
            </a:r>
            <a:r>
              <a:rPr lang="ko-KR" altLang="en-US" dirty="0"/>
              <a:t> </a:t>
            </a:r>
            <a:r>
              <a:rPr lang="en-US" altLang="ko-KR" dirty="0"/>
              <a:t>(6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656885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넥시스</a:t>
                      </a:r>
                      <a:r>
                        <a:rPr lang="ko-KR" altLang="en-US" b="1" dirty="0"/>
                        <a:t> 정예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글리제에</a:t>
                      </a:r>
                      <a:r>
                        <a:rPr lang="ko-KR" altLang="en-US" dirty="0"/>
                        <a:t> 살고 있는 </a:t>
                      </a:r>
                      <a:r>
                        <a:rPr lang="en-US" altLang="ko-KR" dirty="0"/>
                        <a:t>ET</a:t>
                      </a:r>
                      <a:r>
                        <a:rPr lang="ko-KR" altLang="en-US" dirty="0"/>
                        <a:t>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1.75m (</a:t>
                      </a:r>
                      <a:r>
                        <a:rPr lang="ko-KR" altLang="en-US" dirty="0"/>
                        <a:t>주인공과 비슷한 크기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광선검으로 적을 </a:t>
                      </a:r>
                      <a:r>
                        <a:rPr lang="en-US" altLang="ko-KR" dirty="0"/>
                        <a:t>X</a:t>
                      </a:r>
                      <a:r>
                        <a:rPr lang="ko-KR" altLang="en-US" dirty="0"/>
                        <a:t>자로 베어 공격한다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고대 로마 병사와 같은 외형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쌍검을 사용한다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글리제에서</a:t>
                      </a:r>
                      <a:r>
                        <a:rPr lang="ko-KR" altLang="en-US" dirty="0"/>
                        <a:t> 고도의 문명을 이룩한 </a:t>
                      </a:r>
                      <a:r>
                        <a:rPr lang="ko-KR" altLang="en-US" dirty="0" err="1"/>
                        <a:t>넥시스족의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쌍검병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 err="1"/>
                        <a:t>넥시스족에서도</a:t>
                      </a:r>
                      <a:r>
                        <a:rPr lang="ko-KR" altLang="en-US" dirty="0"/>
                        <a:t> 최정예에 속한다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499329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Gliese_Elite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검 두자루를 들고 뛰어온다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쌍검으로 적을 </a:t>
                      </a:r>
                      <a:r>
                        <a:rPr lang="en-US" altLang="ko-KR" dirty="0"/>
                        <a:t>X</a:t>
                      </a:r>
                      <a:r>
                        <a:rPr lang="ko-KR" altLang="en-US" dirty="0"/>
                        <a:t>자로 베어낸다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검을 </a:t>
                      </a:r>
                      <a:r>
                        <a:rPr lang="en-US" altLang="ko-KR" dirty="0"/>
                        <a:t>X</a:t>
                      </a:r>
                      <a:r>
                        <a:rPr lang="ko-KR" altLang="en-US" dirty="0"/>
                        <a:t>자로 교차하여 막는 모션을 취한다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2476025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3-7. </a:t>
            </a:r>
            <a:r>
              <a:rPr lang="ko-KR" altLang="en-US" dirty="0" err="1"/>
              <a:t>트라피스트</a:t>
            </a:r>
            <a:r>
              <a:rPr lang="ko-KR" altLang="en-US" dirty="0"/>
              <a:t> </a:t>
            </a:r>
            <a:r>
              <a:rPr lang="en-US" altLang="ko-KR" dirty="0"/>
              <a:t>(7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112583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바이옥스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트라피스트에</a:t>
                      </a:r>
                      <a:r>
                        <a:rPr lang="ko-KR" altLang="en-US" dirty="0"/>
                        <a:t> 살고 있는 괴수형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1.75m (</a:t>
                      </a:r>
                      <a:r>
                        <a:rPr lang="ko-KR" altLang="en-US" dirty="0"/>
                        <a:t>주인공과 비슷한 크기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날카로운 손톱으로 적을 할퀸다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보라색 피부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근육질의 인간형 외형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촉수를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트라피스트에</a:t>
                      </a:r>
                      <a:r>
                        <a:rPr lang="ko-KR" altLang="en-US" dirty="0"/>
                        <a:t> 서식하는 외계 생명체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전투 능력이 매우 뛰어나다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촉수로 다른 종족 감염시켜 노예로 만들어 문명을 이룩했다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480658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Trappist_Biox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앞발을 늘어뜨린 채 두발로 성큼성큼 걸어온다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날카로운 손톱으로 적을 할퀸다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앞발로 가드를 올리는 모션을 취하며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15792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>
            <a:spLocks noGrp="1"/>
          </p:cNvSpPr>
          <p:nvPr>
            <p:ph type="ctrTitle"/>
          </p:nvPr>
        </p:nvSpPr>
        <p:spPr>
          <a:xfrm>
            <a:off x="1524000" y="3039244"/>
            <a:ext cx="9144000" cy="77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altLang="ko-KR" sz="3600" dirty="0"/>
              <a:t>1. </a:t>
            </a:r>
            <a:r>
              <a:rPr lang="ko-KR" altLang="en-US" sz="3600" dirty="0"/>
              <a:t>챕터 컨셉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97505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3-7. </a:t>
            </a:r>
            <a:r>
              <a:rPr lang="ko-KR" altLang="en-US" dirty="0" err="1"/>
              <a:t>트라피스트</a:t>
            </a:r>
            <a:r>
              <a:rPr lang="ko-KR" altLang="en-US" dirty="0"/>
              <a:t> </a:t>
            </a:r>
            <a:r>
              <a:rPr lang="en-US" altLang="ko-KR" dirty="0"/>
              <a:t>(7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113831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에폭신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트라피스트에</a:t>
                      </a:r>
                      <a:r>
                        <a:rPr lang="ko-KR" altLang="en-US" dirty="0"/>
                        <a:t> 살고 있는 괴수형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날카로운 손톱으로 적을 할퀸다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보라색 피부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근육질의 인간형 외형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촉수를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트라피스트에</a:t>
                      </a:r>
                      <a:r>
                        <a:rPr lang="ko-KR" altLang="en-US" dirty="0"/>
                        <a:t> 서식하는 외계 생명체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전투 능력이 매우 뛰어나다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촉수로 다른 종족 감염시켜 노예로 만들어 문명을 이룩했다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flipH="1"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11749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Trappist_Epoxin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앞발을 늘어뜨린 채 두발로 성큼성큼 걸어온다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날카로운 손톱으로 적을 할퀸다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앞발로 가드를 올리는 모션을 취하며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4008094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3-7. </a:t>
            </a:r>
            <a:r>
              <a:rPr lang="ko-KR" altLang="en-US" dirty="0" err="1"/>
              <a:t>트라피스트</a:t>
            </a:r>
            <a:r>
              <a:rPr lang="ko-KR" altLang="en-US" dirty="0"/>
              <a:t> </a:t>
            </a:r>
            <a:r>
              <a:rPr lang="en-US" altLang="ko-KR" dirty="0"/>
              <a:t>(7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113184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아이리스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트라피스트에</a:t>
                      </a:r>
                      <a:r>
                        <a:rPr lang="ko-KR" altLang="en-US" dirty="0"/>
                        <a:t> 살고 있는 괴수형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날카로운 손톱으로 적을 할퀸다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보라색 피부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근육질의 인간형 외형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촉수를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트라피스트에</a:t>
                      </a:r>
                      <a:r>
                        <a:rPr lang="ko-KR" altLang="en-US" dirty="0"/>
                        <a:t> 서식하는 외계 생명체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전투 능력이 매우 뛰어나다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촉수로 다른 종족 감염시켜 노예로 만들어 문명을 이룩했다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662698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Trappist_Iris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앞발을 늘어뜨린 채 두발로 성큼성큼 걸어온다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날카로운 손톱으로 적을 할퀸다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앞발로 가드를 올리는 모션을 취하며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575499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신발류, 의류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0DA861AD-54F6-988D-3E8E-E86F8C07A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19368" y="1179369"/>
            <a:ext cx="2462507" cy="246250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3-8. </a:t>
            </a:r>
            <a:r>
              <a:rPr lang="ko-KR" altLang="en-US" dirty="0"/>
              <a:t>감염된 탐사선 </a:t>
            </a:r>
            <a:r>
              <a:rPr lang="en-US" altLang="ko-KR" dirty="0"/>
              <a:t>(8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01338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감염된 연구원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감염된 요원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감염된 정예 요원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트라피스트에서</a:t>
                      </a:r>
                      <a:r>
                        <a:rPr lang="ko-KR" altLang="en-US" dirty="0"/>
                        <a:t> 촉수에 감염되어버린 탐사대원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1.75m (</a:t>
                      </a:r>
                      <a:r>
                        <a:rPr lang="ko-KR" altLang="en-US" dirty="0"/>
                        <a:t>주인공과 비슷한 크기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6~80kg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등에 난 촉수를 뻗어 찌른다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주인공과 비슷한 외형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얼굴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등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가슴에 촉수가 튀어나온 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트라피스트에서</a:t>
                      </a:r>
                      <a:r>
                        <a:rPr lang="ko-KR" altLang="en-US" dirty="0"/>
                        <a:t> 부상을 입었던 탐사대원들이 귀환하는 중 갑자기 변이하더니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동료들을 공격하기 시작했다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136173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Probe_Agent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몸을 구부정하게 굽히고 좀비처럼 움직인다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등에 난 촉수를 뻗어 찌른다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2970568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>
            <a:spLocks noGrp="1"/>
          </p:cNvSpPr>
          <p:nvPr>
            <p:ph type="ctrTitle"/>
          </p:nvPr>
        </p:nvSpPr>
        <p:spPr>
          <a:xfrm>
            <a:off x="1524000" y="3039244"/>
            <a:ext cx="9144000" cy="77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altLang="en-US" sz="3600" dirty="0"/>
              <a:t>감사합니다</a:t>
            </a:r>
            <a:r>
              <a:rPr lang="en-US" altLang="ko-KR" sz="3600" dirty="0"/>
              <a:t>.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727681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챕터 컨셉 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0EA8007-EE3B-B4A7-AA50-8FD0103D3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274153"/>
              </p:ext>
            </p:extLst>
          </p:nvPr>
        </p:nvGraphicFramePr>
        <p:xfrm>
          <a:off x="1582614" y="2612334"/>
          <a:ext cx="9026770" cy="3565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6802">
                  <a:extLst>
                    <a:ext uri="{9D8B030D-6E8A-4147-A177-3AD203B41FA5}">
                      <a16:colId xmlns:a16="http://schemas.microsoft.com/office/drawing/2014/main" val="3533881835"/>
                    </a:ext>
                  </a:extLst>
                </a:gridCol>
                <a:gridCol w="1989992">
                  <a:extLst>
                    <a:ext uri="{9D8B030D-6E8A-4147-A177-3AD203B41FA5}">
                      <a16:colId xmlns:a16="http://schemas.microsoft.com/office/drawing/2014/main" val="3946499597"/>
                    </a:ext>
                  </a:extLst>
                </a:gridCol>
                <a:gridCol w="1989992">
                  <a:extLst>
                    <a:ext uri="{9D8B030D-6E8A-4147-A177-3AD203B41FA5}">
                      <a16:colId xmlns:a16="http://schemas.microsoft.com/office/drawing/2014/main" val="3231143421"/>
                    </a:ext>
                  </a:extLst>
                </a:gridCol>
                <a:gridCol w="1989992">
                  <a:extLst>
                    <a:ext uri="{9D8B030D-6E8A-4147-A177-3AD203B41FA5}">
                      <a16:colId xmlns:a16="http://schemas.microsoft.com/office/drawing/2014/main" val="2746271421"/>
                    </a:ext>
                  </a:extLst>
                </a:gridCol>
                <a:gridCol w="1989992">
                  <a:extLst>
                    <a:ext uri="{9D8B030D-6E8A-4147-A177-3AD203B41FA5}">
                      <a16:colId xmlns:a16="http://schemas.microsoft.com/office/drawing/2014/main" val="41440369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챕터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챕터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챕터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챕터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챕터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55895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유로파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케플러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가니메데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칼리스토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5385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배경 컨셉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/>
                        <a:t>노란색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/>
                        <a:t>청록색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바다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초록색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번쩍이는 광물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푸른색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번쩍이는 광물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5194347"/>
                  </a:ext>
                </a:extLst>
              </a:tr>
              <a:tr h="18381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레퍼런스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3345888"/>
                  </a:ext>
                </a:extLst>
              </a:tr>
              <a:tr h="4317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등장 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털 달린 동물형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문어형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괴수형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암석형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6363012"/>
                  </a:ext>
                </a:extLst>
              </a:tr>
            </a:tbl>
          </a:graphicData>
        </a:graphic>
      </p:graphicFrame>
      <p:sp>
        <p:nvSpPr>
          <p:cNvPr id="5" name="Google Shape;58;p5">
            <a:extLst>
              <a:ext uri="{FF2B5EF4-FFF2-40B4-BE49-F238E27FC236}">
                <a16:creationId xmlns:a16="http://schemas.microsoft.com/office/drawing/2014/main" id="{B0FFC148-4880-AD8C-76E2-36BCA766C0E9}"/>
              </a:ext>
            </a:extLst>
          </p:cNvPr>
          <p:cNvSpPr txBox="1">
            <a:spLocks/>
          </p:cNvSpPr>
          <p:nvPr/>
        </p:nvSpPr>
        <p:spPr>
          <a:xfrm>
            <a:off x="838200" y="1078606"/>
            <a:ext cx="10515599" cy="153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ko-KR" altLang="en-US" sz="1400" dirty="0"/>
              <a:t>챕터 이름은 실제 천체의 이름에서 </a:t>
            </a:r>
            <a:r>
              <a:rPr lang="ko-KR" altLang="en-US" sz="1400" dirty="0" err="1"/>
              <a:t>따옴</a:t>
            </a:r>
            <a:endParaRPr lang="ko-KR" altLang="en-US" sz="1400" dirty="0"/>
          </a:p>
          <a:p>
            <a:pPr marL="685800" lvl="1" indent="-220980">
              <a:spcBef>
                <a:spcPts val="0"/>
              </a:spcBef>
              <a:buSzPct val="100000"/>
            </a:pPr>
            <a:r>
              <a:rPr lang="ko-KR" altLang="en-US" sz="1200" dirty="0" err="1"/>
              <a:t>테라포밍이라는</a:t>
            </a:r>
            <a:r>
              <a:rPr lang="ko-KR" altLang="en-US" sz="1200" dirty="0"/>
              <a:t> 시나리오에 더 몰입할 수 있도록 실존하는 천체의 이름을 사용하였다</a:t>
            </a:r>
            <a:r>
              <a:rPr lang="en-US" altLang="ko-KR" sz="1200" dirty="0"/>
              <a:t>.</a:t>
            </a:r>
          </a:p>
          <a:p>
            <a:pPr marL="685800" lvl="1" indent="-220980">
              <a:spcBef>
                <a:spcPts val="0"/>
              </a:spcBef>
              <a:buSzPct val="100000"/>
            </a:pPr>
            <a:r>
              <a:rPr lang="ko-KR" altLang="en-US" sz="1200" dirty="0"/>
              <a:t>실제로 </a:t>
            </a:r>
            <a:r>
              <a:rPr lang="ko-KR" altLang="en-US" sz="1200" b="1" dirty="0">
                <a:solidFill>
                  <a:srgbClr val="FF0000"/>
                </a:solidFill>
              </a:rPr>
              <a:t>물의 흔적이 발견되었거나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외계 생명체가 존재할 것이라고 세상의 관심을 받았던 </a:t>
            </a:r>
            <a:r>
              <a:rPr lang="en-US" altLang="ko-KR" sz="1200" b="1" dirty="0">
                <a:solidFill>
                  <a:srgbClr val="FF0000"/>
                </a:solidFill>
              </a:rPr>
              <a:t>7</a:t>
            </a:r>
            <a:r>
              <a:rPr lang="ko-KR" altLang="en-US" sz="1200" b="1" dirty="0">
                <a:solidFill>
                  <a:srgbClr val="FF0000"/>
                </a:solidFill>
              </a:rPr>
              <a:t>개 천체</a:t>
            </a:r>
            <a:r>
              <a:rPr lang="en-US" altLang="ko-KR" sz="1200" dirty="0"/>
              <a:t>(</a:t>
            </a:r>
            <a:r>
              <a:rPr lang="ko-KR" altLang="en-US" sz="1200" dirty="0"/>
              <a:t>행성 또는 위성</a:t>
            </a:r>
            <a:r>
              <a:rPr lang="en-US" altLang="ko-KR" sz="1200" dirty="0"/>
              <a:t>)</a:t>
            </a:r>
            <a:r>
              <a:rPr lang="ko-KR" altLang="en-US" sz="1200" dirty="0"/>
              <a:t>의 이름을 사용했다</a:t>
            </a:r>
            <a:r>
              <a:rPr lang="en-US" altLang="ko-KR" sz="1200" dirty="0"/>
              <a:t>.</a:t>
            </a:r>
          </a:p>
          <a:p>
            <a:pPr marL="685800" lvl="1" indent="-220980">
              <a:spcBef>
                <a:spcPts val="0"/>
              </a:spcBef>
              <a:buSzPct val="100000"/>
            </a:pPr>
            <a:r>
              <a:rPr lang="ko-KR" altLang="en-US" sz="1200" dirty="0"/>
              <a:t>챕터의 배경 컨셉은 실제 해당 천체의 특징을 가져와 설정하였다</a:t>
            </a:r>
            <a:r>
              <a:rPr lang="en-US" altLang="ko-KR" sz="1200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B5089E-4D8F-5868-1850-7D0E0394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28009" y="4101040"/>
            <a:ext cx="1452713" cy="14527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4E9C83-912E-D5D6-42F5-DFFB77CD22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31521" y="4101040"/>
            <a:ext cx="1452713" cy="14527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F76C98-D455-F03D-AECD-4EDC8C628B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909740" y="4101040"/>
            <a:ext cx="1452713" cy="14527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820FA8-FAAB-1426-2D60-A4512B5D2A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887959" y="4101039"/>
            <a:ext cx="1452713" cy="145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46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신발류, 의류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A7243EFD-460E-B2C9-1EBF-18CEF7577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891600" y="4041804"/>
            <a:ext cx="1464324" cy="146432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챕터 컨셉 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0EA8007-EE3B-B4A7-AA50-8FD0103D3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384379"/>
              </p:ext>
            </p:extLst>
          </p:nvPr>
        </p:nvGraphicFramePr>
        <p:xfrm>
          <a:off x="1582614" y="2612334"/>
          <a:ext cx="9026770" cy="3565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6802">
                  <a:extLst>
                    <a:ext uri="{9D8B030D-6E8A-4147-A177-3AD203B41FA5}">
                      <a16:colId xmlns:a16="http://schemas.microsoft.com/office/drawing/2014/main" val="3533881835"/>
                    </a:ext>
                  </a:extLst>
                </a:gridCol>
                <a:gridCol w="1989992">
                  <a:extLst>
                    <a:ext uri="{9D8B030D-6E8A-4147-A177-3AD203B41FA5}">
                      <a16:colId xmlns:a16="http://schemas.microsoft.com/office/drawing/2014/main" val="3946499597"/>
                    </a:ext>
                  </a:extLst>
                </a:gridCol>
                <a:gridCol w="1989992">
                  <a:extLst>
                    <a:ext uri="{9D8B030D-6E8A-4147-A177-3AD203B41FA5}">
                      <a16:colId xmlns:a16="http://schemas.microsoft.com/office/drawing/2014/main" val="3231143421"/>
                    </a:ext>
                  </a:extLst>
                </a:gridCol>
                <a:gridCol w="1989992">
                  <a:extLst>
                    <a:ext uri="{9D8B030D-6E8A-4147-A177-3AD203B41FA5}">
                      <a16:colId xmlns:a16="http://schemas.microsoft.com/office/drawing/2014/main" val="2746271421"/>
                    </a:ext>
                  </a:extLst>
                </a:gridCol>
                <a:gridCol w="1989992">
                  <a:extLst>
                    <a:ext uri="{9D8B030D-6E8A-4147-A177-3AD203B41FA5}">
                      <a16:colId xmlns:a16="http://schemas.microsoft.com/office/drawing/2014/main" val="41440369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챕터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챕터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챕터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챕터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챕터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55895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엔셀라두스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글리제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트라피스트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감염된 탐사선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5385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배경 컨셉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흰색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얼음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수증기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황토색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외계 건축물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보라색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외계 건축물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보라색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감염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탐사선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5194347"/>
                  </a:ext>
                </a:extLst>
              </a:tr>
              <a:tr h="18381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레퍼런스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345888"/>
                  </a:ext>
                </a:extLst>
              </a:tr>
              <a:tr h="4317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등장 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고스트형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ET</a:t>
                      </a:r>
                      <a:r>
                        <a:rPr lang="ko-KR" altLang="en-US" dirty="0"/>
                        <a:t>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촉수인간형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감염된 인간형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636301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BE4E309-E852-6CC1-51A2-3BA83A823F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28009" y="4101040"/>
            <a:ext cx="1452713" cy="14527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BD6E70-17EE-4464-8837-3611F5DFA63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22179" y="4101040"/>
            <a:ext cx="1452713" cy="14527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D18A91-0846-6888-EE22-D1A9FF8B390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flipH="1">
            <a:off x="6916349" y="4101040"/>
            <a:ext cx="1452713" cy="1452713"/>
          </a:xfrm>
          <a:prstGeom prst="rect">
            <a:avLst/>
          </a:prstGeom>
        </p:spPr>
      </p:pic>
      <p:sp>
        <p:nvSpPr>
          <p:cNvPr id="12" name="Google Shape;58;p5">
            <a:extLst>
              <a:ext uri="{FF2B5EF4-FFF2-40B4-BE49-F238E27FC236}">
                <a16:creationId xmlns:a16="http://schemas.microsoft.com/office/drawing/2014/main" id="{1CDC3278-CD01-ADB5-9F7E-5678AA8AB54C}"/>
              </a:ext>
            </a:extLst>
          </p:cNvPr>
          <p:cNvSpPr txBox="1">
            <a:spLocks/>
          </p:cNvSpPr>
          <p:nvPr/>
        </p:nvSpPr>
        <p:spPr>
          <a:xfrm>
            <a:off x="838200" y="1078606"/>
            <a:ext cx="10515599" cy="153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ko-KR" altLang="en-US" sz="1400" dirty="0"/>
              <a:t>챕터 이름은 실제 천체의 이름에서 </a:t>
            </a:r>
            <a:r>
              <a:rPr lang="ko-KR" altLang="en-US" sz="1400" dirty="0" err="1"/>
              <a:t>따옴</a:t>
            </a:r>
            <a:endParaRPr lang="ko-KR" altLang="en-US" sz="1400" dirty="0"/>
          </a:p>
          <a:p>
            <a:pPr marL="685800" lvl="1" indent="-220980">
              <a:spcBef>
                <a:spcPts val="0"/>
              </a:spcBef>
              <a:buSzPct val="100000"/>
            </a:pPr>
            <a:r>
              <a:rPr lang="ko-KR" altLang="en-US" sz="1200" dirty="0" err="1"/>
              <a:t>테라포밍이라는</a:t>
            </a:r>
            <a:r>
              <a:rPr lang="ko-KR" altLang="en-US" sz="1200" dirty="0"/>
              <a:t> 시나리오에 더 몰입할 수 있도록 실존하는 천체의 이름을 사용하였다</a:t>
            </a:r>
            <a:r>
              <a:rPr lang="en-US" altLang="ko-KR" sz="1200" dirty="0"/>
              <a:t>.</a:t>
            </a:r>
          </a:p>
          <a:p>
            <a:pPr marL="685800" lvl="1" indent="-220980">
              <a:spcBef>
                <a:spcPts val="0"/>
              </a:spcBef>
              <a:buSzPct val="100000"/>
            </a:pPr>
            <a:r>
              <a:rPr lang="ko-KR" altLang="en-US" sz="1200" dirty="0"/>
              <a:t>실제로 </a:t>
            </a:r>
            <a:r>
              <a:rPr lang="ko-KR" altLang="en-US" sz="1200" b="1" dirty="0">
                <a:solidFill>
                  <a:srgbClr val="FF0000"/>
                </a:solidFill>
              </a:rPr>
              <a:t>물의 흔적이 발견되었거나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외계 생명체가 존재할 것이라고 세상의 관심을 받았던 </a:t>
            </a:r>
            <a:r>
              <a:rPr lang="en-US" altLang="ko-KR" sz="1200" b="1" dirty="0">
                <a:solidFill>
                  <a:srgbClr val="FF0000"/>
                </a:solidFill>
              </a:rPr>
              <a:t>7</a:t>
            </a:r>
            <a:r>
              <a:rPr lang="ko-KR" altLang="en-US" sz="1200" b="1" dirty="0">
                <a:solidFill>
                  <a:srgbClr val="FF0000"/>
                </a:solidFill>
              </a:rPr>
              <a:t>개 천체</a:t>
            </a:r>
            <a:r>
              <a:rPr lang="en-US" altLang="ko-KR" sz="1200" dirty="0"/>
              <a:t>(</a:t>
            </a:r>
            <a:r>
              <a:rPr lang="ko-KR" altLang="en-US" sz="1200" dirty="0"/>
              <a:t>행성 또는 위성</a:t>
            </a:r>
            <a:r>
              <a:rPr lang="en-US" altLang="ko-KR" sz="1200" dirty="0"/>
              <a:t>)</a:t>
            </a:r>
            <a:r>
              <a:rPr lang="ko-KR" altLang="en-US" sz="1200" dirty="0"/>
              <a:t>의 이름을 사용했다</a:t>
            </a:r>
            <a:r>
              <a:rPr lang="en-US" altLang="ko-KR" sz="1200" dirty="0"/>
              <a:t>.</a:t>
            </a:r>
          </a:p>
          <a:p>
            <a:pPr marL="685800" lvl="1" indent="-220980">
              <a:spcBef>
                <a:spcPts val="0"/>
              </a:spcBef>
              <a:buSzPct val="100000"/>
            </a:pPr>
            <a:r>
              <a:rPr lang="ko-KR" altLang="en-US" sz="1200" dirty="0"/>
              <a:t>챕터의 배경 컨셉은 실제 해당 천체의 특징을 가져와 설정하였다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9460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챕터 흐름도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BCF64BE-7B64-D4AB-BEFF-A8EC9D3238A3}"/>
              </a:ext>
            </a:extLst>
          </p:cNvPr>
          <p:cNvGrpSpPr/>
          <p:nvPr/>
        </p:nvGrpSpPr>
        <p:grpSpPr>
          <a:xfrm>
            <a:off x="550346" y="3429000"/>
            <a:ext cx="861133" cy="1030418"/>
            <a:chOff x="490337" y="2962058"/>
            <a:chExt cx="861133" cy="1030418"/>
          </a:xfrm>
        </p:grpSpPr>
        <p:pic>
          <p:nvPicPr>
            <p:cNvPr id="4" name="그림 3" descr="지구, 지도, 행성, 세계이(가) 표시된 사진&#10;&#10;자동 생성된 설명">
              <a:extLst>
                <a:ext uri="{FF2B5EF4-FFF2-40B4-BE49-F238E27FC236}">
                  <a16:creationId xmlns:a16="http://schemas.microsoft.com/office/drawing/2014/main" id="{D8F9863B-0FAF-BF74-A148-668048047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0635" y="2962058"/>
              <a:ext cx="740537" cy="75952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969165-CF87-6AF3-1022-E4EA95CE41ED}"/>
                </a:ext>
              </a:extLst>
            </p:cNvPr>
            <p:cNvSpPr txBox="1"/>
            <p:nvPr/>
          </p:nvSpPr>
          <p:spPr>
            <a:xfrm>
              <a:off x="490337" y="3746255"/>
              <a:ext cx="8611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/>
                <a:t>오염된 지구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2D59C76-A9D7-D138-2CAE-1940BAB11772}"/>
              </a:ext>
            </a:extLst>
          </p:cNvPr>
          <p:cNvGrpSpPr/>
          <p:nvPr/>
        </p:nvGrpSpPr>
        <p:grpSpPr>
          <a:xfrm>
            <a:off x="2036330" y="1994421"/>
            <a:ext cx="740536" cy="1132263"/>
            <a:chOff x="2471510" y="1399958"/>
            <a:chExt cx="740536" cy="113226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DBD06A0-D450-3338-B6B9-533E8EFC0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471510" y="1399958"/>
              <a:ext cx="740536" cy="74053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70F96A-C91B-97D8-15B2-E99345F2B504}"/>
                </a:ext>
              </a:extLst>
            </p:cNvPr>
            <p:cNvSpPr txBox="1"/>
            <p:nvPr/>
          </p:nvSpPr>
          <p:spPr>
            <a:xfrm>
              <a:off x="2486554" y="2286000"/>
              <a:ext cx="7104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1. </a:t>
              </a:r>
              <a:r>
                <a:rPr lang="ko-KR" altLang="en-US" sz="1000" dirty="0"/>
                <a:t>유로파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C2E5658-7370-70E6-2782-27DB451FA626}"/>
              </a:ext>
            </a:extLst>
          </p:cNvPr>
          <p:cNvGrpSpPr/>
          <p:nvPr/>
        </p:nvGrpSpPr>
        <p:grpSpPr>
          <a:xfrm>
            <a:off x="3877442" y="1537948"/>
            <a:ext cx="740536" cy="1132263"/>
            <a:chOff x="3970473" y="1399958"/>
            <a:chExt cx="740536" cy="113226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DEA8F58-3C78-F683-0BF5-85E617C65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3970473" y="1399958"/>
              <a:ext cx="740536" cy="74053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6C015E-C542-5156-3DAF-A6551178D5D4}"/>
                </a:ext>
              </a:extLst>
            </p:cNvPr>
            <p:cNvSpPr txBox="1"/>
            <p:nvPr/>
          </p:nvSpPr>
          <p:spPr>
            <a:xfrm>
              <a:off x="3985517" y="2286000"/>
              <a:ext cx="7104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2. </a:t>
              </a:r>
              <a:r>
                <a:rPr lang="ko-KR" altLang="en-US" sz="1000" dirty="0"/>
                <a:t>케플러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865084E-E386-B3C3-EE6E-237B8BBBC5CF}"/>
              </a:ext>
            </a:extLst>
          </p:cNvPr>
          <p:cNvGrpSpPr/>
          <p:nvPr/>
        </p:nvGrpSpPr>
        <p:grpSpPr>
          <a:xfrm>
            <a:off x="5808737" y="1192457"/>
            <a:ext cx="838692" cy="1132263"/>
            <a:chOff x="3921398" y="1399958"/>
            <a:chExt cx="838692" cy="113226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8A10EB3-3E5E-5268-E109-547E9BC71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970473" y="1399958"/>
              <a:ext cx="740536" cy="74053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B68D1A-3412-DC9F-A963-FC5A8D051444}"/>
                </a:ext>
              </a:extLst>
            </p:cNvPr>
            <p:cNvSpPr txBox="1"/>
            <p:nvPr/>
          </p:nvSpPr>
          <p:spPr>
            <a:xfrm>
              <a:off x="3921398" y="2286000"/>
              <a:ext cx="8386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3. </a:t>
              </a:r>
              <a:r>
                <a:rPr lang="ko-KR" altLang="en-US" sz="1000" dirty="0" err="1"/>
                <a:t>가니메데</a:t>
              </a:r>
              <a:endParaRPr lang="ko-KR" altLang="en-US" sz="10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09B31F3-D12C-1F8A-0A7C-908977BA93B7}"/>
              </a:ext>
            </a:extLst>
          </p:cNvPr>
          <p:cNvGrpSpPr/>
          <p:nvPr/>
        </p:nvGrpSpPr>
        <p:grpSpPr>
          <a:xfrm>
            <a:off x="7717153" y="1351631"/>
            <a:ext cx="838693" cy="1208922"/>
            <a:chOff x="6968059" y="1357760"/>
            <a:chExt cx="838693" cy="120892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902A29E-1785-84D0-0A50-8D9F2AD03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6968059" y="1357760"/>
              <a:ext cx="838692" cy="82632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AB66FD-48E7-808D-23A4-24CDC0EA08E2}"/>
                </a:ext>
              </a:extLst>
            </p:cNvPr>
            <p:cNvSpPr txBox="1"/>
            <p:nvPr/>
          </p:nvSpPr>
          <p:spPr>
            <a:xfrm>
              <a:off x="6968061" y="2320461"/>
              <a:ext cx="8386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4. </a:t>
              </a:r>
              <a:r>
                <a:rPr lang="ko-KR" altLang="en-US" sz="1000" dirty="0"/>
                <a:t>칼리스토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B29F4C3-6F0F-F916-ECC7-ED84BF73ED79}"/>
              </a:ext>
            </a:extLst>
          </p:cNvPr>
          <p:cNvGrpSpPr/>
          <p:nvPr/>
        </p:nvGrpSpPr>
        <p:grpSpPr>
          <a:xfrm>
            <a:off x="9277126" y="1815951"/>
            <a:ext cx="1309628" cy="1323433"/>
            <a:chOff x="2159478" y="1208788"/>
            <a:chExt cx="1309628" cy="1323433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42789EB-6332-DDF2-06EA-650FE8696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2159478" y="1208788"/>
              <a:ext cx="1309628" cy="104293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291EEA-E913-0A15-FF13-06C94F3B2424}"/>
                </a:ext>
              </a:extLst>
            </p:cNvPr>
            <p:cNvSpPr txBox="1"/>
            <p:nvPr/>
          </p:nvSpPr>
          <p:spPr>
            <a:xfrm>
              <a:off x="2330828" y="2286000"/>
              <a:ext cx="9669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5. </a:t>
              </a:r>
              <a:r>
                <a:rPr lang="ko-KR" altLang="en-US" sz="1000" dirty="0" err="1"/>
                <a:t>엔셀라두스</a:t>
              </a:r>
              <a:endParaRPr lang="ko-KR" altLang="en-US" sz="10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51B1E18-1317-BC93-34EC-08A3720FA6E9}"/>
              </a:ext>
            </a:extLst>
          </p:cNvPr>
          <p:cNvGrpSpPr/>
          <p:nvPr/>
        </p:nvGrpSpPr>
        <p:grpSpPr>
          <a:xfrm>
            <a:off x="10903724" y="3282534"/>
            <a:ext cx="711091" cy="1104985"/>
            <a:chOff x="565357" y="2866225"/>
            <a:chExt cx="711091" cy="1104985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DFBA1551-CB31-6F6C-9C48-9481E010F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65357" y="2866225"/>
              <a:ext cx="711091" cy="75952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38FA051-34E5-4A15-712C-9438AEC0055F}"/>
                </a:ext>
              </a:extLst>
            </p:cNvPr>
            <p:cNvSpPr txBox="1"/>
            <p:nvPr/>
          </p:nvSpPr>
          <p:spPr>
            <a:xfrm>
              <a:off x="565681" y="3724989"/>
              <a:ext cx="7104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6. </a:t>
              </a:r>
              <a:r>
                <a:rPr lang="ko-KR" altLang="en-US" sz="1000" dirty="0" err="1"/>
                <a:t>글리제</a:t>
              </a:r>
              <a:endParaRPr lang="ko-KR" altLang="en-US" sz="1000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1EEDBC6-A2B8-66A5-23D6-242924167DB9}"/>
              </a:ext>
            </a:extLst>
          </p:cNvPr>
          <p:cNvGrpSpPr/>
          <p:nvPr/>
        </p:nvGrpSpPr>
        <p:grpSpPr>
          <a:xfrm>
            <a:off x="9345694" y="4387519"/>
            <a:ext cx="1172492" cy="1311468"/>
            <a:chOff x="334657" y="2659742"/>
            <a:chExt cx="1172492" cy="1311468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DD98ABF-17E5-47C9-D1AA-227A5C5FF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334657" y="2659742"/>
              <a:ext cx="1172492" cy="117249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D4DCFFA-3CB8-53E9-44D3-BC574C1284DC}"/>
                </a:ext>
              </a:extLst>
            </p:cNvPr>
            <p:cNvSpPr txBox="1"/>
            <p:nvPr/>
          </p:nvSpPr>
          <p:spPr>
            <a:xfrm>
              <a:off x="437439" y="3724989"/>
              <a:ext cx="9669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7. </a:t>
              </a:r>
              <a:r>
                <a:rPr lang="ko-KR" altLang="en-US" sz="1000" dirty="0" err="1"/>
                <a:t>트라피스트</a:t>
              </a:r>
              <a:endParaRPr lang="ko-KR" altLang="en-US" sz="1000" dirty="0"/>
            </a:p>
          </p:txBody>
        </p:sp>
      </p:grp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6DB3077-5529-AAEB-8DB5-8645D5AB16CB}"/>
              </a:ext>
            </a:extLst>
          </p:cNvPr>
          <p:cNvCxnSpPr/>
          <p:nvPr/>
        </p:nvCxnSpPr>
        <p:spPr>
          <a:xfrm flipV="1">
            <a:off x="1351181" y="2846189"/>
            <a:ext cx="431899" cy="337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F5E15C1-4399-1477-2C71-847DDB1C4277}"/>
              </a:ext>
            </a:extLst>
          </p:cNvPr>
          <p:cNvCxnSpPr/>
          <p:nvPr/>
        </p:nvCxnSpPr>
        <p:spPr>
          <a:xfrm flipV="1">
            <a:off x="3002280" y="1994421"/>
            <a:ext cx="680216" cy="183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4448A57-31DF-264E-583F-40CDBD19B9A9}"/>
              </a:ext>
            </a:extLst>
          </p:cNvPr>
          <p:cNvCxnSpPr/>
          <p:nvPr/>
        </p:nvCxnSpPr>
        <p:spPr>
          <a:xfrm flipV="1">
            <a:off x="4932680" y="1672534"/>
            <a:ext cx="698500" cy="130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098FA25-0BB4-D443-EEC5-5424983FA759}"/>
              </a:ext>
            </a:extLst>
          </p:cNvPr>
          <p:cNvCxnSpPr>
            <a:cxnSpLocks/>
          </p:cNvCxnSpPr>
          <p:nvPr/>
        </p:nvCxnSpPr>
        <p:spPr>
          <a:xfrm>
            <a:off x="6820771" y="1654982"/>
            <a:ext cx="673959" cy="10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96C22FB-F106-4D33-A22F-B7FD05704801}"/>
              </a:ext>
            </a:extLst>
          </p:cNvPr>
          <p:cNvCxnSpPr>
            <a:cxnSpLocks/>
          </p:cNvCxnSpPr>
          <p:nvPr/>
        </p:nvCxnSpPr>
        <p:spPr>
          <a:xfrm>
            <a:off x="8735445" y="1983793"/>
            <a:ext cx="556721" cy="194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5BCF231-D02E-CEA6-F13E-06617D36963E}"/>
              </a:ext>
            </a:extLst>
          </p:cNvPr>
          <p:cNvCxnSpPr>
            <a:cxnSpLocks/>
          </p:cNvCxnSpPr>
          <p:nvPr/>
        </p:nvCxnSpPr>
        <p:spPr>
          <a:xfrm>
            <a:off x="10481460" y="2666192"/>
            <a:ext cx="488316" cy="428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D9467F3B-1DF7-4950-047C-3203A4BD2D24}"/>
              </a:ext>
            </a:extLst>
          </p:cNvPr>
          <p:cNvGrpSpPr/>
          <p:nvPr/>
        </p:nvGrpSpPr>
        <p:grpSpPr>
          <a:xfrm>
            <a:off x="6133019" y="4427136"/>
            <a:ext cx="2556456" cy="1910030"/>
            <a:chOff x="2124398" y="4034123"/>
            <a:chExt cx="2556456" cy="1910030"/>
          </a:xfrm>
        </p:grpSpPr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8CC9ED63-E1FE-D9F9-3377-4F3A75B4105B}"/>
                </a:ext>
              </a:extLst>
            </p:cNvPr>
            <p:cNvSpPr/>
            <p:nvPr/>
          </p:nvSpPr>
          <p:spPr>
            <a:xfrm flipV="1">
              <a:off x="2677225" y="4491358"/>
              <a:ext cx="1594883" cy="988828"/>
            </a:xfrm>
            <a:custGeom>
              <a:avLst/>
              <a:gdLst>
                <a:gd name="connsiteX0" fmla="*/ 0 w 1594883"/>
                <a:gd name="connsiteY0" fmla="*/ 680484 h 988828"/>
                <a:gd name="connsiteX1" fmla="*/ 1403497 w 1594883"/>
                <a:gd name="connsiteY1" fmla="*/ 0 h 988828"/>
                <a:gd name="connsiteX2" fmla="*/ 1594883 w 1594883"/>
                <a:gd name="connsiteY2" fmla="*/ 138223 h 988828"/>
                <a:gd name="connsiteX3" fmla="*/ 680483 w 1594883"/>
                <a:gd name="connsiteY3" fmla="*/ 988828 h 988828"/>
                <a:gd name="connsiteX4" fmla="*/ 0 w 1594883"/>
                <a:gd name="connsiteY4" fmla="*/ 680484 h 988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883" h="988828">
                  <a:moveTo>
                    <a:pt x="0" y="680484"/>
                  </a:moveTo>
                  <a:lnTo>
                    <a:pt x="1403497" y="0"/>
                  </a:lnTo>
                  <a:lnTo>
                    <a:pt x="1594883" y="138223"/>
                  </a:lnTo>
                  <a:lnTo>
                    <a:pt x="680483" y="988828"/>
                  </a:lnTo>
                  <a:lnTo>
                    <a:pt x="0" y="680484"/>
                  </a:lnTo>
                  <a:close/>
                </a:path>
              </a:pathLst>
            </a:custGeom>
            <a:solidFill>
              <a:schemeClr val="accent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DC16EAAC-56AA-39E8-4092-752A547BD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3822639" y="4962346"/>
              <a:ext cx="616352" cy="61635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1B963A-D58F-A71D-C4F4-E1D2157E4901}"/>
                </a:ext>
              </a:extLst>
            </p:cNvPr>
            <p:cNvSpPr txBox="1"/>
            <p:nvPr/>
          </p:nvSpPr>
          <p:spPr>
            <a:xfrm>
              <a:off x="3550416" y="5697932"/>
              <a:ext cx="11304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8. </a:t>
              </a:r>
              <a:r>
                <a:rPr lang="ko-KR" altLang="en-US" sz="1000" dirty="0"/>
                <a:t>감염된 탐사선</a:t>
              </a:r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6EDF1D42-BCD9-DA9B-D6DE-73F86CCF6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2124398" y="4034123"/>
              <a:ext cx="1350268" cy="864543"/>
            </a:xfrm>
            <a:prstGeom prst="rect">
              <a:avLst/>
            </a:prstGeom>
          </p:spPr>
        </p:pic>
      </p:grp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D6AE35F-5EEF-AD46-7DEE-1D099DE22B46}"/>
              </a:ext>
            </a:extLst>
          </p:cNvPr>
          <p:cNvCxnSpPr>
            <a:cxnSpLocks/>
          </p:cNvCxnSpPr>
          <p:nvPr/>
        </p:nvCxnSpPr>
        <p:spPr>
          <a:xfrm flipH="1">
            <a:off x="10432792" y="4486758"/>
            <a:ext cx="527713" cy="318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2E4069E-D666-3283-DDC1-BB32188705A9}"/>
              </a:ext>
            </a:extLst>
          </p:cNvPr>
          <p:cNvCxnSpPr>
            <a:cxnSpLocks/>
          </p:cNvCxnSpPr>
          <p:nvPr/>
        </p:nvCxnSpPr>
        <p:spPr>
          <a:xfrm flipH="1">
            <a:off x="8738572" y="5333748"/>
            <a:ext cx="538554" cy="22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42C4775-D6D7-06B6-2250-43E0817ABC07}"/>
              </a:ext>
            </a:extLst>
          </p:cNvPr>
          <p:cNvCxnSpPr/>
          <p:nvPr/>
        </p:nvCxnSpPr>
        <p:spPr>
          <a:xfrm flipH="1">
            <a:off x="4932680" y="5698987"/>
            <a:ext cx="2225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0F314242-86A3-0C77-9859-6D784730B58C}"/>
              </a:ext>
            </a:extLst>
          </p:cNvPr>
          <p:cNvSpPr txBox="1"/>
          <p:nvPr/>
        </p:nvSpPr>
        <p:spPr>
          <a:xfrm>
            <a:off x="3165338" y="5545098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/>
              <a:t>추후 추가 가능</a:t>
            </a:r>
          </a:p>
        </p:txBody>
      </p:sp>
    </p:spTree>
    <p:extLst>
      <p:ext uri="{BB962C8B-B14F-4D97-AF65-F5344CB8AC3E}">
        <p14:creationId xmlns:p14="http://schemas.microsoft.com/office/powerpoint/2010/main" val="90916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>
            <a:spLocks noGrp="1"/>
          </p:cNvSpPr>
          <p:nvPr>
            <p:ph type="ctrTitle"/>
          </p:nvPr>
        </p:nvSpPr>
        <p:spPr>
          <a:xfrm>
            <a:off x="1524000" y="3039244"/>
            <a:ext cx="9144000" cy="77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altLang="ko-KR" sz="3600" dirty="0"/>
              <a:t>2. </a:t>
            </a:r>
            <a:r>
              <a:rPr lang="ko-KR" altLang="en-US" sz="3600" dirty="0"/>
              <a:t>몬스터 행동 </a:t>
            </a:r>
            <a:r>
              <a:rPr lang="en-US" altLang="ko-KR" sz="3600" dirty="0"/>
              <a:t>AI </a:t>
            </a:r>
            <a:r>
              <a:rPr lang="ko-KR" altLang="en-US" sz="3600" dirty="0"/>
              <a:t>기획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084107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몬스터 </a:t>
            </a:r>
            <a:r>
              <a:rPr lang="en-US" altLang="ko-KR" dirty="0"/>
              <a:t>FSM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F056CA-C197-BF5B-5FA2-933832C41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823" y="2650189"/>
            <a:ext cx="6924351" cy="3671833"/>
          </a:xfrm>
          <a:prstGeom prst="rect">
            <a:avLst/>
          </a:prstGeom>
        </p:spPr>
      </p:pic>
      <p:sp>
        <p:nvSpPr>
          <p:cNvPr id="3" name="Google Shape;58;p5">
            <a:extLst>
              <a:ext uri="{FF2B5EF4-FFF2-40B4-BE49-F238E27FC236}">
                <a16:creationId xmlns:a16="http://schemas.microsoft.com/office/drawing/2014/main" id="{D67B77E5-FE3D-5122-A722-47634ADA2589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114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ko-KR" altLang="en-US" sz="1400" dirty="0"/>
              <a:t>생성 즉시 플레이어를 추격</a:t>
            </a:r>
            <a:endParaRPr lang="en-US" altLang="ko-KR" sz="400" dirty="0"/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b="1" dirty="0">
                <a:solidFill>
                  <a:srgbClr val="FF0000"/>
                </a:solidFill>
              </a:rPr>
              <a:t>적이 생성되자마자 플레이어를 추격하도록 설계</a:t>
            </a:r>
            <a:r>
              <a:rPr lang="ko-KR" altLang="en-US" sz="1200" dirty="0"/>
              <a:t>하여 게임의 속도감을 유발하고</a:t>
            </a:r>
            <a:r>
              <a:rPr lang="en-US" altLang="ko-KR" sz="1200" dirty="0"/>
              <a:t>, </a:t>
            </a:r>
            <a:r>
              <a:rPr lang="ko-KR" altLang="en-US" sz="1200" dirty="0"/>
              <a:t>몰이사냥의 쾌감을 느끼게 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en-US" altLang="ko-KR" sz="1200" dirty="0"/>
              <a:t>Idle </a:t>
            </a:r>
            <a:r>
              <a:rPr lang="ko-KR" altLang="en-US" sz="1200" dirty="0"/>
              <a:t>모션을 구현할 필요 없기에 리소스를 절약할 수 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5628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리소스 관리</a:t>
            </a:r>
          </a:p>
        </p:txBody>
      </p:sp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B9B16CD9-060F-FA53-25E9-B0C02BA21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659263"/>
              </p:ext>
            </p:extLst>
          </p:nvPr>
        </p:nvGraphicFramePr>
        <p:xfrm>
          <a:off x="838199" y="1599102"/>
          <a:ext cx="10565032" cy="15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566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527242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6442125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플레이어를 추격하며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이동하는 애니메이션이 출력된다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걷기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뛰기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범위 안에 데미지를 입힘과 동시에 공격 애니메이션이 출력된다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일정 거리 밀려남과 동시에 피격 애니메이션이 출력된다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사망하는 애니메이션과 함께 사라진다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1BAF14D8-11DF-EF3B-F532-F4B561432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480437"/>
              </p:ext>
            </p:extLst>
          </p:nvPr>
        </p:nvGraphicFramePr>
        <p:xfrm>
          <a:off x="838199" y="3968702"/>
          <a:ext cx="10565032" cy="12199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457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478605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6451852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타입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Trigger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플레이어에게 공격당한다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isDead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Bool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공격당해서 </a:t>
                      </a:r>
                      <a:r>
                        <a:rPr lang="en-US" altLang="ko-KR" dirty="0"/>
                        <a:t>HP</a:t>
                      </a:r>
                      <a:r>
                        <a:rPr lang="ko-KR" altLang="en-US" dirty="0"/>
                        <a:t>가 </a:t>
                      </a:r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이 되었는지 확인한다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isAttack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Bool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공격 범위 내에 플레이어가 존재하는지 확인한다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479FBCB-10E9-2F3C-1F34-1DAE209CDE3E}"/>
              </a:ext>
            </a:extLst>
          </p:cNvPr>
          <p:cNvSpPr txBox="1"/>
          <p:nvPr/>
        </p:nvSpPr>
        <p:spPr>
          <a:xfrm>
            <a:off x="828471" y="3553414"/>
            <a:ext cx="2473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 상태 이동 조건 </a:t>
            </a:r>
            <a:r>
              <a:rPr lang="en-US" altLang="ko-KR" dirty="0"/>
              <a:t>(Transition)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BEE4C-E0B7-8485-A236-E62DAB49E829}"/>
              </a:ext>
            </a:extLst>
          </p:cNvPr>
          <p:cNvSpPr txBox="1"/>
          <p:nvPr/>
        </p:nvSpPr>
        <p:spPr>
          <a:xfrm>
            <a:off x="828471" y="1202965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1377773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6621</TotalTime>
  <Words>2612</Words>
  <Application>Microsoft Office PowerPoint</Application>
  <PresentationFormat>와이드스크린</PresentationFormat>
  <Paragraphs>1000</Paragraphs>
  <Slides>33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Malgun Gothic</vt:lpstr>
      <vt:lpstr>Malgun Gothic</vt:lpstr>
      <vt:lpstr>Arial</vt:lpstr>
      <vt:lpstr>Office 테마</vt:lpstr>
      <vt:lpstr>몬스터 시스템 기획</vt:lpstr>
      <vt:lpstr>목차</vt:lpstr>
      <vt:lpstr>1. 챕터 컨셉</vt:lpstr>
      <vt:lpstr>1-1. 챕터 컨셉 </vt:lpstr>
      <vt:lpstr>1-1. 챕터 컨셉 </vt:lpstr>
      <vt:lpstr>1-2. 챕터 흐름도</vt:lpstr>
      <vt:lpstr>2. 몬스터 행동 AI 기획</vt:lpstr>
      <vt:lpstr>2-1. 몬스터 FSM</vt:lpstr>
      <vt:lpstr>2-2. 리소스 관리</vt:lpstr>
      <vt:lpstr>3. 몬스터 리소스 기획</vt:lpstr>
      <vt:lpstr>3-1. 유로파 (1챕터)</vt:lpstr>
      <vt:lpstr>3-1. 유로파 (1챕터)</vt:lpstr>
      <vt:lpstr>3-1. 유로파 (1챕터)</vt:lpstr>
      <vt:lpstr>3-2. 케플러 (2챕터)</vt:lpstr>
      <vt:lpstr>3-2. 케플러 (2챕터)</vt:lpstr>
      <vt:lpstr>3-2. 케플러 (2챕터)</vt:lpstr>
      <vt:lpstr>3-3. 가니메데 (3챕터)</vt:lpstr>
      <vt:lpstr>3-3. 가니메데 (3챕터)</vt:lpstr>
      <vt:lpstr>3-3. 가니메데 (3챕터)</vt:lpstr>
      <vt:lpstr>3-4. 칼리스토 (4챕터)</vt:lpstr>
      <vt:lpstr>3-4. 칼리스토 (4챕터)</vt:lpstr>
      <vt:lpstr>3-4. 칼리스토 (4챕터)</vt:lpstr>
      <vt:lpstr>3-5. 엔셀라두스 (5챕터)</vt:lpstr>
      <vt:lpstr>3-5. 엔셀라두스 (5챕터)</vt:lpstr>
      <vt:lpstr>3-5. 엔셀라두스 (5챕터)</vt:lpstr>
      <vt:lpstr>3-6. 글리제 (6챕터)</vt:lpstr>
      <vt:lpstr>3-6. 글리제 (6챕터)</vt:lpstr>
      <vt:lpstr>3-6. 글리제 (6챕터)</vt:lpstr>
      <vt:lpstr>3-7. 트라피스트 (7챕터)</vt:lpstr>
      <vt:lpstr>3-7. 트라피스트 (7챕터)</vt:lpstr>
      <vt:lpstr>3-7. 트라피스트 (7챕터)</vt:lpstr>
      <vt:lpstr>3-8. 감염된 탐사선 (8챕터)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잠입 Action 게임 제안</dc:title>
  <dc:creator>Administrator</dc:creator>
  <cp:lastModifiedBy>준영</cp:lastModifiedBy>
  <cp:revision>751</cp:revision>
  <dcterms:created xsi:type="dcterms:W3CDTF">2017-09-26T02:52:19Z</dcterms:created>
  <dcterms:modified xsi:type="dcterms:W3CDTF">2023-08-06T02:51:23Z</dcterms:modified>
</cp:coreProperties>
</file>